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7561263" cy="10693400"/>
  <p:notesSz cx="6807200" cy="9939338"/>
  <p:defaultText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79">
          <p15:clr>
            <a:srgbClr val="A4A3A4"/>
          </p15:clr>
        </p15:guide>
        <p15:guide id="2" orient="horz" pos="6725">
          <p15:clr>
            <a:srgbClr val="A4A3A4"/>
          </p15:clr>
        </p15:guide>
        <p15:guide id="3" orient="horz" pos="3368">
          <p15:clr>
            <a:srgbClr val="A4A3A4"/>
          </p15:clr>
        </p15:guide>
        <p15:guide id="4" orient="horz" pos="11">
          <p15:clr>
            <a:srgbClr val="A4A3A4"/>
          </p15:clr>
        </p15:guide>
        <p15:guide id="5" orient="horz" pos="1145">
          <p15:clr>
            <a:srgbClr val="A4A3A4"/>
          </p15:clr>
        </p15:guide>
        <p15:guide id="6" orient="horz" pos="4457">
          <p15:clr>
            <a:srgbClr val="A4A3A4"/>
          </p15:clr>
        </p15:guide>
        <p15:guide id="7" orient="horz" pos="5591">
          <p15:clr>
            <a:srgbClr val="A4A3A4"/>
          </p15:clr>
        </p15:guide>
        <p15:guide id="8"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ukushi41" initials="f" lastIdx="2" clrIdx="0">
    <p:extLst>
      <p:ext uri="{19B8F6BF-5375-455C-9EA6-DF929625EA0E}">
        <p15:presenceInfo xmlns:p15="http://schemas.microsoft.com/office/powerpoint/2012/main" userId="fukushi41"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40B"/>
    <a:srgbClr val="FFCCCC"/>
    <a:srgbClr val="FF0066"/>
    <a:srgbClr val="FF99CC"/>
    <a:srgbClr val="602000"/>
    <a:srgbClr val="FDDFE3"/>
    <a:srgbClr val="FFDDDD"/>
    <a:srgbClr val="D8D8D8"/>
    <a:srgbClr val="996633"/>
    <a:srgbClr val="CC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15" autoAdjust="0"/>
    <p:restoredTop sz="94280" autoAdjust="0"/>
  </p:normalViewPr>
  <p:slideViewPr>
    <p:cSldViewPr snapToGrid="0" showGuides="1">
      <p:cViewPr>
        <p:scale>
          <a:sx n="82" d="100"/>
          <a:sy n="82" d="100"/>
        </p:scale>
        <p:origin x="1362" y="-2280"/>
      </p:cViewPr>
      <p:guideLst>
        <p:guide orient="horz" pos="2279"/>
        <p:guide orient="horz" pos="6725"/>
        <p:guide orient="horz" pos="3368"/>
        <p:guide orient="horz" pos="11"/>
        <p:guide orient="horz" pos="1145"/>
        <p:guide orient="horz" pos="4457"/>
        <p:guide orient="horz" pos="5591"/>
        <p:guide pos="2382"/>
      </p:guideLst>
    </p:cSldViewPr>
  </p:slideViewPr>
  <p:outlineViewPr>
    <p:cViewPr>
      <p:scale>
        <a:sx n="33" d="100"/>
        <a:sy n="33" d="100"/>
      </p:scale>
      <p:origin x="0" y="0"/>
    </p:cViewPr>
  </p:outlineViewPr>
  <p:notesTextViewPr>
    <p:cViewPr>
      <p:scale>
        <a:sx n="1" d="1"/>
        <a:sy n="1" d="1"/>
      </p:scale>
      <p:origin x="0" y="0"/>
    </p:cViewPr>
  </p:notesTextViewPr>
  <p:sorterViewPr>
    <p:cViewPr>
      <p:scale>
        <a:sx n="170" d="100"/>
        <a:sy n="1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4"/>
            <a:ext cx="2950375" cy="497367"/>
          </a:xfrm>
          <a:prstGeom prst="rect">
            <a:avLst/>
          </a:prstGeom>
        </p:spPr>
        <p:txBody>
          <a:bodyPr vert="horz" lIns="92226" tIns="46113" rIns="92226" bIns="46113"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221" y="4"/>
            <a:ext cx="2950374" cy="497367"/>
          </a:xfrm>
          <a:prstGeom prst="rect">
            <a:avLst/>
          </a:prstGeom>
        </p:spPr>
        <p:txBody>
          <a:bodyPr vert="horz" lIns="92226" tIns="46113" rIns="92226" bIns="46113" rtlCol="0"/>
          <a:lstStyle>
            <a:lvl1pPr algn="r">
              <a:defRPr sz="1200"/>
            </a:lvl1pPr>
          </a:lstStyle>
          <a:p>
            <a:fld id="{D29D021F-4E39-42A8-B093-1B06D1385D39}" type="datetimeFigureOut">
              <a:rPr kumimoji="1" lang="ja-JP" altLang="en-US" smtClean="0"/>
              <a:t>2021/12/27</a:t>
            </a:fld>
            <a:endParaRPr kumimoji="1" lang="ja-JP" altLang="en-US"/>
          </a:p>
        </p:txBody>
      </p:sp>
      <p:sp>
        <p:nvSpPr>
          <p:cNvPr id="4" name="スライド イメージ プレースホルダー 3"/>
          <p:cNvSpPr>
            <a:spLocks noGrp="1" noRot="1" noChangeAspect="1"/>
          </p:cNvSpPr>
          <p:nvPr>
            <p:ph type="sldImg" idx="2"/>
          </p:nvPr>
        </p:nvSpPr>
        <p:spPr>
          <a:xfrm>
            <a:off x="2085975" y="744538"/>
            <a:ext cx="2635250" cy="3729037"/>
          </a:xfrm>
          <a:prstGeom prst="rect">
            <a:avLst/>
          </a:prstGeom>
          <a:noFill/>
          <a:ln w="12700">
            <a:solidFill>
              <a:prstClr val="black"/>
            </a:solidFill>
          </a:ln>
        </p:spPr>
        <p:txBody>
          <a:bodyPr vert="horz" lIns="92226" tIns="46113" rIns="92226" bIns="46113" rtlCol="0" anchor="ctr"/>
          <a:lstStyle/>
          <a:p>
            <a:endParaRPr lang="ja-JP" altLang="en-US"/>
          </a:p>
        </p:txBody>
      </p:sp>
      <p:sp>
        <p:nvSpPr>
          <p:cNvPr id="5" name="ノート プレースホルダー 4"/>
          <p:cNvSpPr>
            <a:spLocks noGrp="1"/>
          </p:cNvSpPr>
          <p:nvPr>
            <p:ph type="body" sz="quarter" idx="3"/>
          </p:nvPr>
        </p:nvSpPr>
        <p:spPr>
          <a:xfrm>
            <a:off x="680241" y="4720985"/>
            <a:ext cx="5446723" cy="4473102"/>
          </a:xfrm>
          <a:prstGeom prst="rect">
            <a:avLst/>
          </a:prstGeom>
        </p:spPr>
        <p:txBody>
          <a:bodyPr vert="horz" lIns="92226" tIns="46113" rIns="92226" bIns="46113"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372"/>
            <a:ext cx="2950375" cy="497366"/>
          </a:xfrm>
          <a:prstGeom prst="rect">
            <a:avLst/>
          </a:prstGeom>
        </p:spPr>
        <p:txBody>
          <a:bodyPr vert="horz" lIns="92226" tIns="46113" rIns="92226" bIns="46113"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221" y="9440372"/>
            <a:ext cx="2950374" cy="497366"/>
          </a:xfrm>
          <a:prstGeom prst="rect">
            <a:avLst/>
          </a:prstGeom>
        </p:spPr>
        <p:txBody>
          <a:bodyPr vert="horz" lIns="92226" tIns="46113" rIns="92226" bIns="46113" rtlCol="0" anchor="b"/>
          <a:lstStyle>
            <a:lvl1pPr algn="r">
              <a:defRPr sz="1200"/>
            </a:lvl1pPr>
          </a:lstStyle>
          <a:p>
            <a:fld id="{BC1FBE58-A02E-4EA8-B820-566C1A544607}" type="slidenum">
              <a:rPr kumimoji="1" lang="ja-JP" altLang="en-US" smtClean="0"/>
              <a:t>‹#›</a:t>
            </a:fld>
            <a:endParaRPr kumimoji="1" lang="ja-JP" altLang="en-US"/>
          </a:p>
        </p:txBody>
      </p:sp>
    </p:spTree>
    <p:extLst>
      <p:ext uri="{BB962C8B-B14F-4D97-AF65-F5344CB8AC3E}">
        <p14:creationId xmlns:p14="http://schemas.microsoft.com/office/powerpoint/2010/main" val="11172343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BC1FBE58-A02E-4EA8-B820-566C1A544607}" type="slidenum">
              <a:rPr kumimoji="1" lang="ja-JP" altLang="en-US" smtClean="0"/>
              <a:t>1</a:t>
            </a:fld>
            <a:endParaRPr kumimoji="1" lang="ja-JP" altLang="en-US"/>
          </a:p>
        </p:txBody>
      </p:sp>
    </p:spTree>
    <p:extLst>
      <p:ext uri="{BB962C8B-B14F-4D97-AF65-F5344CB8AC3E}">
        <p14:creationId xmlns:p14="http://schemas.microsoft.com/office/powerpoint/2010/main" val="2333754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567095" y="3321888"/>
            <a:ext cx="6427074" cy="2292150"/>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134190" y="6059596"/>
            <a:ext cx="5292884" cy="2732758"/>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229385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482060" y="7485380"/>
            <a:ext cx="4536758" cy="883692"/>
          </a:xfrm>
        </p:spPr>
        <p:txBody>
          <a:bodyPr anchor="b"/>
          <a:lstStyle>
            <a:lvl1pPr algn="l">
              <a:defRPr sz="2300" b="1"/>
            </a:lvl1pPr>
          </a:lstStyle>
          <a:p>
            <a:r>
              <a:rPr kumimoji="1" lang="ja-JP" altLang="en-US"/>
              <a:t>マスター タイトルの書式設定</a:t>
            </a:r>
          </a:p>
        </p:txBody>
      </p:sp>
      <p:sp>
        <p:nvSpPr>
          <p:cNvPr id="3" name="図プレースホルダー 2"/>
          <p:cNvSpPr>
            <a:spLocks noGrp="1"/>
          </p:cNvSpPr>
          <p:nvPr>
            <p:ph type="pic" idx="1"/>
          </p:nvPr>
        </p:nvSpPr>
        <p:spPr>
          <a:xfrm>
            <a:off x="1482060" y="955475"/>
            <a:ext cx="4536758" cy="6416040"/>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r>
              <a:rPr kumimoji="1" lang="ja-JP" altLang="en-US"/>
              <a:t>アイコンをクリックして図を追加</a:t>
            </a:r>
          </a:p>
        </p:txBody>
      </p:sp>
      <p:sp>
        <p:nvSpPr>
          <p:cNvPr id="4" name="テキスト プレースホルダー 3"/>
          <p:cNvSpPr>
            <a:spLocks noGrp="1"/>
          </p:cNvSpPr>
          <p:nvPr>
            <p:ph type="body" sz="half" idx="2"/>
          </p:nvPr>
        </p:nvSpPr>
        <p:spPr>
          <a:xfrm>
            <a:off x="1482060" y="8369071"/>
            <a:ext cx="4536758" cy="1254989"/>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2021/12/27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8786361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2504594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411321" y="472787"/>
            <a:ext cx="1988770" cy="10059717"/>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42388" y="472787"/>
            <a:ext cx="5842913" cy="10059717"/>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038930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42837201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597288" y="6871501"/>
            <a:ext cx="6427074" cy="2123828"/>
          </a:xfrm>
        </p:spPr>
        <p:txBody>
          <a:bodyPr anchor="t"/>
          <a:lstStyle>
            <a:lvl1pPr algn="l">
              <a:defRPr sz="46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597288" y="4532319"/>
            <a:ext cx="6427074" cy="2339181"/>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D7F4BE5E-49AD-4A1F-899F-27EDDE3EAFD8}" type="datetimeFigureOut">
              <a:rPr kumimoji="1" lang="ja-JP" altLang="en-US" smtClean="0"/>
              <a:t>2021/12/27</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8996506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42388" y="2750087"/>
            <a:ext cx="3915841"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484250" y="2750087"/>
            <a:ext cx="3915842" cy="77824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2021/12/27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8242721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8232"/>
            <a:ext cx="6805137" cy="1782234"/>
          </a:xfrm>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393641"/>
            <a:ext cx="3340871"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378064" y="3391195"/>
            <a:ext cx="3340871"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3841018" y="2393641"/>
            <a:ext cx="3342183" cy="997554"/>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3841018" y="3391195"/>
            <a:ext cx="3342183" cy="6161082"/>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D7F4BE5E-49AD-4A1F-899F-27EDDE3EAFD8}" type="datetimeFigureOut">
              <a:rPr kumimoji="1" lang="ja-JP" altLang="en-US" smtClean="0"/>
              <a:t>2021/12/27</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3660545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D7F4BE5E-49AD-4A1F-899F-27EDDE3EAFD8}" type="datetimeFigureOut">
              <a:rPr kumimoji="1" lang="ja-JP" altLang="en-US" smtClean="0"/>
              <a:t>2021/12/27</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71078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7F4BE5E-49AD-4A1F-899F-27EDDE3EAFD8}" type="datetimeFigureOut">
              <a:rPr kumimoji="1" lang="ja-JP" altLang="en-US" smtClean="0"/>
              <a:t>2021/12/27</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15120224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9" name="図プレースホルダー 8"/>
          <p:cNvSpPr>
            <a:spLocks noGrp="1"/>
          </p:cNvSpPr>
          <p:nvPr>
            <p:ph type="pic" sz="quarter" idx="10" hasCustomPrompt="1"/>
          </p:nvPr>
        </p:nvSpPr>
        <p:spPr>
          <a:xfrm>
            <a:off x="2556847" y="2118567"/>
            <a:ext cx="3168000" cy="3168000"/>
          </a:xfrm>
          <a:blipFill dpi="0" rotWithShape="1">
            <a:blip r:embed="rId2"/>
            <a:srcRect/>
            <a:tile tx="0" ty="0" sx="25000" sy="25000" flip="none" algn="tl"/>
          </a:blipFill>
        </p:spPr>
        <p:txBody>
          <a:bodyPr>
            <a:normAutofit/>
          </a:bodyPr>
          <a:lstStyle>
            <a:lvl1pPr marL="0" indent="0">
              <a:buNone/>
              <a:defRPr sz="1400">
                <a:solidFill>
                  <a:srgbClr val="FF0000"/>
                </a:solidFill>
                <a:latin typeface="メイリオ" pitchFamily="50" charset="-128"/>
                <a:ea typeface="メイリオ" pitchFamily="50" charset="-128"/>
                <a:cs typeface="メイリオ" pitchFamily="50" charset="-128"/>
              </a:defRPr>
            </a:lvl1pPr>
          </a:lstStyle>
          <a:p>
            <a:r>
              <a:rPr kumimoji="1" lang="ja-JP" altLang="en-US" dirty="0"/>
              <a:t>中央のアイコンをクリックして図を挿入してください</a:t>
            </a:r>
          </a:p>
        </p:txBody>
      </p:sp>
      <p:sp>
        <p:nvSpPr>
          <p:cNvPr id="11" name="図プレースホルダー 10"/>
          <p:cNvSpPr>
            <a:spLocks noGrp="1"/>
          </p:cNvSpPr>
          <p:nvPr>
            <p:ph type="pic" sz="quarter" idx="11" hasCustomPrompt="1"/>
          </p:nvPr>
        </p:nvSpPr>
        <p:spPr>
          <a:xfrm>
            <a:off x="2325522" y="5602500"/>
            <a:ext cx="1443600" cy="1544400"/>
          </a:xfrm>
          <a:blipFill dpi="0" rotWithShape="1">
            <a:blip r:embed="rId3"/>
            <a:srcRect/>
            <a:tile tx="0" ty="-152400" sx="58000" sy="58000" flip="none" algn="tl"/>
          </a:blipFill>
        </p:spPr>
        <p:txBody>
          <a:bodyPr anchor="ctr"/>
          <a:lstStyle>
            <a:lvl1pPr marL="0" marR="0" indent="0" algn="ctr" defTabSz="1043056" rtl="0" eaLnBrk="1" fontAlgn="auto" latinLnBrk="0" hangingPunct="1">
              <a:lnSpc>
                <a:spcPct val="100000"/>
              </a:lnSpc>
              <a:spcBef>
                <a:spcPct val="20000"/>
              </a:spcBef>
              <a:spcAft>
                <a:spcPts val="0"/>
              </a:spcAft>
              <a:buClrTx/>
              <a:buSzTx/>
              <a:buFont typeface="Arial" pitchFamily="34" charset="0"/>
              <a:buNone/>
              <a:tabLst/>
              <a:defRPr sz="1400">
                <a:solidFill>
                  <a:srgbClr val="FF0000"/>
                </a:solidFill>
                <a:latin typeface="メイリオ" pitchFamily="50" charset="-128"/>
                <a:ea typeface="メイリオ" pitchFamily="50" charset="-128"/>
                <a:cs typeface="メイリオ" pitchFamily="50" charset="-128"/>
              </a:defRPr>
            </a:lvl1pPr>
          </a:lstStyle>
          <a:p>
            <a:r>
              <a:rPr kumimoji="1" lang="ja-JP" altLang="en-US" dirty="0"/>
              <a:t>中央のアイコンをクリックして図を挿入してください</a:t>
            </a:r>
          </a:p>
          <a:p>
            <a:endParaRPr kumimoji="1" lang="ja-JP" altLang="en-US" dirty="0"/>
          </a:p>
        </p:txBody>
      </p:sp>
    </p:spTree>
    <p:extLst>
      <p:ext uri="{BB962C8B-B14F-4D97-AF65-F5344CB8AC3E}">
        <p14:creationId xmlns:p14="http://schemas.microsoft.com/office/powerpoint/2010/main" val="1179689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378064" y="425755"/>
            <a:ext cx="2487603" cy="1811937"/>
          </a:xfrm>
        </p:spPr>
        <p:txBody>
          <a:bodyPr anchor="b"/>
          <a:lstStyle>
            <a:lvl1pPr algn="l">
              <a:defRPr sz="23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2956244" y="425757"/>
            <a:ext cx="4352779" cy="9169415"/>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378064" y="2237694"/>
            <a:ext cx="2487603" cy="7314583"/>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D7F4BE5E-49AD-4A1F-899F-27EDDE3EAFD8}" type="datetimeFigureOut">
              <a:rPr kumimoji="1" lang="ja-JP" altLang="en-US" smtClean="0"/>
              <a:t>2021/12/27</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868134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78064" y="428232"/>
            <a:ext cx="6805137" cy="1782234"/>
          </a:xfrm>
          <a:prstGeom prst="rect">
            <a:avLst/>
          </a:prstGeom>
        </p:spPr>
        <p:txBody>
          <a:bodyPr vert="horz" lIns="104306" tIns="52153" rIns="104306" bIns="52153"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78064" y="2495127"/>
            <a:ext cx="6805137" cy="7057150"/>
          </a:xfrm>
          <a:prstGeom prst="rect">
            <a:avLst/>
          </a:prstGeom>
        </p:spPr>
        <p:txBody>
          <a:bodyPr vert="horz" lIns="104306" tIns="52153" rIns="104306" bIns="52153"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78064" y="9911200"/>
            <a:ext cx="1764295" cy="569324"/>
          </a:xfrm>
          <a:prstGeom prst="rect">
            <a:avLst/>
          </a:prstGeom>
        </p:spPr>
        <p:txBody>
          <a:bodyPr vert="horz" lIns="104306" tIns="52153" rIns="104306" bIns="52153" rtlCol="0" anchor="ctr"/>
          <a:lstStyle>
            <a:lvl1pPr algn="l">
              <a:defRPr sz="1400">
                <a:solidFill>
                  <a:schemeClr val="tx1">
                    <a:tint val="75000"/>
                  </a:schemeClr>
                </a:solidFill>
              </a:defRPr>
            </a:lvl1pPr>
          </a:lstStyle>
          <a:p>
            <a:fld id="{D7F4BE5E-49AD-4A1F-899F-27EDDE3EAFD8}" type="datetimeFigureOut">
              <a:rPr kumimoji="1" lang="ja-JP" altLang="en-US" smtClean="0"/>
              <a:t>2021/12/27</a:t>
            </a:fld>
            <a:endParaRPr kumimoji="1" lang="ja-JP" altLang="en-US"/>
          </a:p>
        </p:txBody>
      </p:sp>
      <p:sp>
        <p:nvSpPr>
          <p:cNvPr id="5" name="フッター プレースホルダー 4"/>
          <p:cNvSpPr>
            <a:spLocks noGrp="1"/>
          </p:cNvSpPr>
          <p:nvPr>
            <p:ph type="ftr" sz="quarter" idx="3"/>
          </p:nvPr>
        </p:nvSpPr>
        <p:spPr>
          <a:xfrm>
            <a:off x="2583432" y="9911200"/>
            <a:ext cx="2394400" cy="569324"/>
          </a:xfrm>
          <a:prstGeom prst="rect">
            <a:avLst/>
          </a:prstGeom>
        </p:spPr>
        <p:txBody>
          <a:bodyPr vert="horz" lIns="104306" tIns="52153" rIns="104306" bIns="52153" rtlCol="0" anchor="ctr"/>
          <a:lstStyle>
            <a:lvl1pPr algn="ctr">
              <a:defRPr sz="14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5418906" y="9911200"/>
            <a:ext cx="1764295" cy="569324"/>
          </a:xfrm>
          <a:prstGeom prst="rect">
            <a:avLst/>
          </a:prstGeom>
        </p:spPr>
        <p:txBody>
          <a:bodyPr vert="horz" lIns="104306" tIns="52153" rIns="104306" bIns="52153" rtlCol="0" anchor="ctr"/>
          <a:lstStyle>
            <a:lvl1pPr algn="r">
              <a:defRPr sz="1400">
                <a:solidFill>
                  <a:schemeClr val="tx1">
                    <a:tint val="75000"/>
                  </a:schemeClr>
                </a:solidFill>
              </a:defRPr>
            </a:lvl1pPr>
          </a:lstStyle>
          <a:p>
            <a:fld id="{332BD8D6-8B9A-449D-A6F9-F5811F654A4C}" type="slidenum">
              <a:rPr kumimoji="1" lang="ja-JP" altLang="en-US" smtClean="0"/>
              <a:t>‹#›</a:t>
            </a:fld>
            <a:endParaRPr kumimoji="1" lang="ja-JP" altLang="en-US"/>
          </a:p>
        </p:txBody>
      </p:sp>
    </p:spTree>
    <p:extLst>
      <p:ext uri="{BB962C8B-B14F-4D97-AF65-F5344CB8AC3E}">
        <p14:creationId xmlns:p14="http://schemas.microsoft.com/office/powerpoint/2010/main" val="2719694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0" r:id="rId8"/>
    <p:sldLayoutId id="2147483656" r:id="rId9"/>
    <p:sldLayoutId id="2147483657" r:id="rId10"/>
    <p:sldLayoutId id="2147483658" r:id="rId11"/>
    <p:sldLayoutId id="2147483659" r:id="rId12"/>
  </p:sldLayoutIdLst>
  <p:txStyles>
    <p:titleStyle>
      <a:lvl1pPr algn="ctr" defTabSz="1043056" rtl="0" eaLnBrk="1" latinLnBrk="0" hangingPunct="1">
        <a:spcBef>
          <a:spcPct val="0"/>
        </a:spcBef>
        <a:buNone/>
        <a:defRPr kumimoji="1" sz="5000" kern="1200">
          <a:solidFill>
            <a:schemeClr val="tx1"/>
          </a:solidFill>
          <a:latin typeface="+mj-lt"/>
          <a:ea typeface="+mj-ea"/>
          <a:cs typeface="+mj-cs"/>
        </a:defRPr>
      </a:lvl1pPr>
    </p:titleStyle>
    <p:bodyStyle>
      <a:lvl1pPr marL="391146" indent="-391146" algn="l" defTabSz="1043056" rtl="0" eaLnBrk="1" latinLnBrk="0" hangingPunct="1">
        <a:spcBef>
          <a:spcPct val="20000"/>
        </a:spcBef>
        <a:buFont typeface="Arial" pitchFamily="34" charset="0"/>
        <a:buChar char="•"/>
        <a:defRPr kumimoji="1" sz="3700" kern="1200">
          <a:solidFill>
            <a:schemeClr val="tx1"/>
          </a:solidFill>
          <a:latin typeface="+mn-lt"/>
          <a:ea typeface="+mn-ea"/>
          <a:cs typeface="+mn-cs"/>
        </a:defRPr>
      </a:lvl1pPr>
      <a:lvl2pPr marL="847483" indent="-325955" algn="l" defTabSz="1043056" rtl="0" eaLnBrk="1" latinLnBrk="0" hangingPunct="1">
        <a:spcBef>
          <a:spcPct val="20000"/>
        </a:spcBef>
        <a:buFont typeface="Arial" pitchFamily="34" charset="0"/>
        <a:buChar char="–"/>
        <a:defRPr kumimoji="1" sz="3200" kern="1200">
          <a:solidFill>
            <a:schemeClr val="tx1"/>
          </a:solidFill>
          <a:latin typeface="+mn-lt"/>
          <a:ea typeface="+mn-ea"/>
          <a:cs typeface="+mn-cs"/>
        </a:defRPr>
      </a:lvl2pPr>
      <a:lvl3pPr marL="1303820" indent="-260764" algn="l" defTabSz="1043056" rtl="0" eaLnBrk="1" latinLnBrk="0" hangingPunct="1">
        <a:spcBef>
          <a:spcPct val="20000"/>
        </a:spcBef>
        <a:buFont typeface="Arial" pitchFamily="34" charset="0"/>
        <a:buChar char="•"/>
        <a:defRPr kumimoji="1" sz="2700" kern="1200">
          <a:solidFill>
            <a:schemeClr val="tx1"/>
          </a:solidFill>
          <a:latin typeface="+mn-lt"/>
          <a:ea typeface="+mn-ea"/>
          <a:cs typeface="+mn-cs"/>
        </a:defRPr>
      </a:lvl3pPr>
      <a:lvl4pPr marL="182534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4pPr>
      <a:lvl5pPr marL="2346876"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5pPr>
      <a:lvl6pPr marL="2868404"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6pPr>
      <a:lvl7pPr marL="3389932"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7pPr>
      <a:lvl8pPr marL="3911460"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8pPr>
      <a:lvl9pPr marL="4432988" indent="-260764" algn="l" defTabSz="1043056" rtl="0" eaLnBrk="1" latinLnBrk="0" hangingPunct="1">
        <a:spcBef>
          <a:spcPct val="20000"/>
        </a:spcBef>
        <a:buFont typeface="Arial" pitchFamily="34" charset="0"/>
        <a:buChar char="•"/>
        <a:defRPr kumimoji="1" sz="2300" kern="1200">
          <a:solidFill>
            <a:schemeClr val="tx1"/>
          </a:solidFill>
          <a:latin typeface="+mn-lt"/>
          <a:ea typeface="+mn-ea"/>
          <a:cs typeface="+mn-cs"/>
        </a:defRPr>
      </a:lvl9pPr>
    </p:bodyStyle>
    <p:otherStyle>
      <a:defPPr>
        <a:defRPr lang="ja-JP"/>
      </a:defPPr>
      <a:lvl1pPr marL="0" algn="l" defTabSz="1043056" rtl="0" eaLnBrk="1" latinLnBrk="0" hangingPunct="1">
        <a:defRPr kumimoji="1" sz="2100" kern="1200">
          <a:solidFill>
            <a:schemeClr val="tx1"/>
          </a:solidFill>
          <a:latin typeface="+mn-lt"/>
          <a:ea typeface="+mn-ea"/>
          <a:cs typeface="+mn-cs"/>
        </a:defRPr>
      </a:lvl1pPr>
      <a:lvl2pPr marL="521528" algn="l" defTabSz="1043056" rtl="0" eaLnBrk="1" latinLnBrk="0" hangingPunct="1">
        <a:defRPr kumimoji="1" sz="2100" kern="1200">
          <a:solidFill>
            <a:schemeClr val="tx1"/>
          </a:solidFill>
          <a:latin typeface="+mn-lt"/>
          <a:ea typeface="+mn-ea"/>
          <a:cs typeface="+mn-cs"/>
        </a:defRPr>
      </a:lvl2pPr>
      <a:lvl3pPr marL="1043056" algn="l" defTabSz="1043056" rtl="0" eaLnBrk="1" latinLnBrk="0" hangingPunct="1">
        <a:defRPr kumimoji="1" sz="2100" kern="1200">
          <a:solidFill>
            <a:schemeClr val="tx1"/>
          </a:solidFill>
          <a:latin typeface="+mn-lt"/>
          <a:ea typeface="+mn-ea"/>
          <a:cs typeface="+mn-cs"/>
        </a:defRPr>
      </a:lvl3pPr>
      <a:lvl4pPr marL="1564584" algn="l" defTabSz="1043056" rtl="0" eaLnBrk="1" latinLnBrk="0" hangingPunct="1">
        <a:defRPr kumimoji="1" sz="2100" kern="1200">
          <a:solidFill>
            <a:schemeClr val="tx1"/>
          </a:solidFill>
          <a:latin typeface="+mn-lt"/>
          <a:ea typeface="+mn-ea"/>
          <a:cs typeface="+mn-cs"/>
        </a:defRPr>
      </a:lvl4pPr>
      <a:lvl5pPr marL="2086112" algn="l" defTabSz="1043056" rtl="0" eaLnBrk="1" latinLnBrk="0" hangingPunct="1">
        <a:defRPr kumimoji="1" sz="2100" kern="1200">
          <a:solidFill>
            <a:schemeClr val="tx1"/>
          </a:solidFill>
          <a:latin typeface="+mn-lt"/>
          <a:ea typeface="+mn-ea"/>
          <a:cs typeface="+mn-cs"/>
        </a:defRPr>
      </a:lvl5pPr>
      <a:lvl6pPr marL="2607640" algn="l" defTabSz="1043056" rtl="0" eaLnBrk="1" latinLnBrk="0" hangingPunct="1">
        <a:defRPr kumimoji="1" sz="2100" kern="1200">
          <a:solidFill>
            <a:schemeClr val="tx1"/>
          </a:solidFill>
          <a:latin typeface="+mn-lt"/>
          <a:ea typeface="+mn-ea"/>
          <a:cs typeface="+mn-cs"/>
        </a:defRPr>
      </a:lvl6pPr>
      <a:lvl7pPr marL="3129168" algn="l" defTabSz="1043056" rtl="0" eaLnBrk="1" latinLnBrk="0" hangingPunct="1">
        <a:defRPr kumimoji="1" sz="2100" kern="1200">
          <a:solidFill>
            <a:schemeClr val="tx1"/>
          </a:solidFill>
          <a:latin typeface="+mn-lt"/>
          <a:ea typeface="+mn-ea"/>
          <a:cs typeface="+mn-cs"/>
        </a:defRPr>
      </a:lvl7pPr>
      <a:lvl8pPr marL="3650696" algn="l" defTabSz="1043056" rtl="0" eaLnBrk="1" latinLnBrk="0" hangingPunct="1">
        <a:defRPr kumimoji="1" sz="2100" kern="1200">
          <a:solidFill>
            <a:schemeClr val="tx1"/>
          </a:solidFill>
          <a:latin typeface="+mn-lt"/>
          <a:ea typeface="+mn-ea"/>
          <a:cs typeface="+mn-cs"/>
        </a:defRPr>
      </a:lvl8pPr>
      <a:lvl9pPr marL="4172224" algn="l" defTabSz="1043056" rtl="0" eaLnBrk="1" latinLnBrk="0" hangingPunct="1">
        <a:defRPr kumimoji="1"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jpeg"/><Relationship Id="rId10" Type="http://schemas.openxmlformats.org/officeDocument/2006/relationships/image" Target="../media/image10.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テキスト ボックス 10"/>
          <p:cNvSpPr txBox="1"/>
          <p:nvPr/>
        </p:nvSpPr>
        <p:spPr>
          <a:xfrm>
            <a:off x="6275147" y="290456"/>
            <a:ext cx="954107" cy="2682283"/>
          </a:xfrm>
          <a:prstGeom prst="rect">
            <a:avLst/>
          </a:prstGeom>
          <a:noFill/>
          <a:ln w="38100" cap="flat" cmpd="sng" algn="ctr">
            <a:solidFill>
              <a:srgbClr val="002060"/>
            </a:solidFill>
            <a:prstDash val="solid"/>
            <a:round/>
            <a:headEnd type="none" w="med" len="med"/>
            <a:tailEnd type="none" w="med" len="med"/>
          </a:ln>
        </p:spPr>
        <p:style>
          <a:lnRef idx="0">
            <a:scrgbClr r="0" g="0" b="0"/>
          </a:lnRef>
          <a:fillRef idx="0">
            <a:scrgbClr r="0" g="0" b="0"/>
          </a:fillRef>
          <a:effectRef idx="0">
            <a:scrgbClr r="0" g="0" b="0"/>
          </a:effectRef>
          <a:fontRef idx="minor">
            <a:schemeClr val="accent4"/>
          </a:fontRef>
        </p:style>
        <p:txBody>
          <a:bodyPr vert="eaVert" wrap="square" rtlCol="0" anchor="ctr" anchorCtr="1">
            <a:spAutoFit/>
          </a:bodyPr>
          <a:lstStyle/>
          <a:p>
            <a:pPr algn="ctr"/>
            <a:r>
              <a:rPr lang="ja-JP" altLang="en-US" sz="5000" b="1" dirty="0">
                <a:ln w="0"/>
                <a:solidFill>
                  <a:srgbClr val="00B0F0"/>
                </a:solidFill>
                <a:effectLst>
                  <a:outerShdw blurRad="38100" dist="25400" dir="5400000" algn="ctr" rotWithShape="0">
                    <a:srgbClr val="6E747A">
                      <a:alpha val="43000"/>
                    </a:srgbClr>
                  </a:outerShdw>
                </a:effectLst>
                <a:latin typeface="メイリオ" pitchFamily="50" charset="-128"/>
                <a:ea typeface="メイリオ" pitchFamily="50" charset="-128"/>
                <a:cs typeface="メイリオ" pitchFamily="50" charset="-128"/>
              </a:rPr>
              <a:t>七浦通信</a:t>
            </a:r>
            <a:endParaRPr kumimoji="1" lang="ja-JP" altLang="en-US" sz="5000" b="1" dirty="0">
              <a:ln w="0"/>
              <a:solidFill>
                <a:srgbClr val="00B0F0"/>
              </a:solidFill>
              <a:effectLst>
                <a:outerShdw blurRad="38100" dist="25400" dir="5400000" algn="ctr" rotWithShape="0">
                  <a:srgbClr val="6E747A">
                    <a:alpha val="43000"/>
                  </a:srgbClr>
                </a:outerShdw>
              </a:effectLst>
              <a:latin typeface="メイリオ" pitchFamily="50" charset="-128"/>
              <a:ea typeface="メイリオ" pitchFamily="50" charset="-128"/>
              <a:cs typeface="メイリオ" pitchFamily="50" charset="-128"/>
            </a:endParaRPr>
          </a:p>
        </p:txBody>
      </p:sp>
      <p:sp>
        <p:nvSpPr>
          <p:cNvPr id="13" name="テキスト ボックス 12"/>
          <p:cNvSpPr txBox="1"/>
          <p:nvPr/>
        </p:nvSpPr>
        <p:spPr>
          <a:xfrm>
            <a:off x="2095316" y="916439"/>
            <a:ext cx="2262158" cy="4539278"/>
          </a:xfrm>
          <a:prstGeom prst="rect">
            <a:avLst/>
          </a:prstGeom>
          <a:noFill/>
        </p:spPr>
        <p:txBody>
          <a:bodyPr vert="eaVert" wrap="square" rtlCol="0">
            <a:spAutoFit/>
          </a:bodyPr>
          <a:lstStyle/>
          <a:p>
            <a:pPr algn="just"/>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a:p>
            <a:pPr algn="just"/>
            <a:endParaRPr lang="en-US" altLang="ja-JP" sz="1200" dirty="0">
              <a:latin typeface="メイリオ" pitchFamily="50" charset="-128"/>
              <a:ea typeface="メイリオ" pitchFamily="50" charset="-128"/>
              <a:cs typeface="メイリオ" pitchFamily="50" charset="-128"/>
            </a:endParaRPr>
          </a:p>
          <a:p>
            <a:pPr algn="just"/>
            <a:endParaRPr lang="en-US" altLang="ja-JP" sz="1200" dirty="0">
              <a:latin typeface="メイリオ" pitchFamily="50" charset="-128"/>
              <a:ea typeface="メイリオ" pitchFamily="50" charset="-128"/>
              <a:cs typeface="メイリオ" pitchFamily="50" charset="-128"/>
            </a:endParaRPr>
          </a:p>
          <a:p>
            <a:pPr algn="just"/>
            <a:endParaRPr lang="en-US" altLang="ja-JP" sz="1200" dirty="0">
              <a:latin typeface="メイリオ" pitchFamily="50" charset="-128"/>
              <a:ea typeface="メイリオ" pitchFamily="50" charset="-128"/>
              <a:cs typeface="メイリオ" pitchFamily="50" charset="-128"/>
            </a:endParaRPr>
          </a:p>
          <a:p>
            <a:pPr algn="just"/>
            <a:r>
              <a:rPr lang="ja-JP" altLang="en-US" sz="1200" dirty="0">
                <a:latin typeface="メイリオ" pitchFamily="50" charset="-128"/>
                <a:ea typeface="メイリオ" pitchFamily="50" charset="-128"/>
                <a:cs typeface="メイリオ" pitchFamily="50" charset="-128"/>
              </a:rPr>
              <a:t>　</a:t>
            </a:r>
            <a:r>
              <a:rPr lang="en-US" altLang="ja-JP" sz="1200" dirty="0">
                <a:latin typeface="メイリオ" pitchFamily="50" charset="-128"/>
                <a:ea typeface="メイリオ" pitchFamily="50" charset="-128"/>
                <a:cs typeface="メイリオ" pitchFamily="50" charset="-128"/>
              </a:rPr>
              <a:t>12</a:t>
            </a:r>
            <a:r>
              <a:rPr lang="ja-JP" altLang="en-US" sz="1200" dirty="0">
                <a:latin typeface="メイリオ" pitchFamily="50" charset="-128"/>
                <a:ea typeface="メイリオ" pitchFamily="50" charset="-128"/>
                <a:cs typeface="メイリオ" pitchFamily="50" charset="-128"/>
              </a:rPr>
              <a:t>月</a:t>
            </a:r>
            <a:r>
              <a:rPr lang="en-US" altLang="ja-JP" sz="1200" dirty="0">
                <a:latin typeface="メイリオ" pitchFamily="50" charset="-128"/>
                <a:ea typeface="メイリオ" pitchFamily="50" charset="-128"/>
                <a:cs typeface="メイリオ" pitchFamily="50" charset="-128"/>
              </a:rPr>
              <a:t>24</a:t>
            </a:r>
            <a:r>
              <a:rPr lang="ja-JP" altLang="en-US" sz="1200" dirty="0">
                <a:latin typeface="メイリオ" pitchFamily="50" charset="-128"/>
                <a:ea typeface="メイリオ" pitchFamily="50" charset="-128"/>
                <a:cs typeface="メイリオ" pitchFamily="50" charset="-128"/>
              </a:rPr>
              <a:t>日・</a:t>
            </a:r>
            <a:r>
              <a:rPr lang="en-US" altLang="ja-JP" sz="1200" dirty="0">
                <a:latin typeface="メイリオ" pitchFamily="50" charset="-128"/>
                <a:ea typeface="メイリオ" pitchFamily="50" charset="-128"/>
                <a:cs typeface="メイリオ" pitchFamily="50" charset="-128"/>
              </a:rPr>
              <a:t>25</a:t>
            </a:r>
            <a:r>
              <a:rPr lang="ja-JP" altLang="en-US" sz="1200" dirty="0">
                <a:latin typeface="メイリオ" pitchFamily="50" charset="-128"/>
                <a:ea typeface="メイリオ" pitchFamily="50" charset="-128"/>
                <a:cs typeface="メイリオ" pitchFamily="50" charset="-128"/>
              </a:rPr>
              <a:t>日に、クリスマス会を開催しました。</a:t>
            </a:r>
            <a:endParaRPr lang="en-US" altLang="ja-JP" sz="1200" dirty="0">
              <a:latin typeface="メイリオ" pitchFamily="50" charset="-128"/>
              <a:ea typeface="メイリオ" pitchFamily="50" charset="-128"/>
              <a:cs typeface="メイリオ" pitchFamily="50" charset="-128"/>
            </a:endParaRPr>
          </a:p>
          <a:p>
            <a:pPr algn="just"/>
            <a:r>
              <a:rPr lang="ja-JP" altLang="en-US" sz="1200" dirty="0">
                <a:latin typeface="メイリオ" pitchFamily="50" charset="-128"/>
                <a:ea typeface="メイリオ" pitchFamily="50" charset="-128"/>
                <a:cs typeface="メイリオ" pitchFamily="50" charset="-128"/>
              </a:rPr>
              <a:t>　今年はまず、「ジングルベル」や「きよしこの夜」などのクリスマスソングを楽器を片手にみんなで歌ったり、いろいろなゲームをして楽しみました。ジェスチャーゲームでは、職員がするジェスチャーに皆さん「わっはっは♪」と、大笑い！そして、あまーいクリスマスケーキに舌鼓。皆さまにっこり笑顔でした。</a:t>
            </a:r>
          </a:p>
          <a:p>
            <a:pPr algn="just"/>
            <a:r>
              <a:rPr lang="ja-JP" altLang="en-US" sz="1200" dirty="0">
                <a:latin typeface="メイリオ" pitchFamily="50" charset="-128"/>
                <a:ea typeface="メイリオ" pitchFamily="50" charset="-128"/>
                <a:cs typeface="メイリオ" pitchFamily="50" charset="-128"/>
              </a:rPr>
              <a:t>　</a:t>
            </a:r>
            <a:endParaRPr lang="en-US" altLang="ja-JP" sz="1200" dirty="0">
              <a:latin typeface="メイリオ" pitchFamily="50" charset="-128"/>
              <a:ea typeface="メイリオ" pitchFamily="50" charset="-128"/>
              <a:cs typeface="メイリオ" pitchFamily="50" charset="-128"/>
            </a:endParaRPr>
          </a:p>
        </p:txBody>
      </p:sp>
      <p:cxnSp>
        <p:nvCxnSpPr>
          <p:cNvPr id="31" name="直線コネクタ 30"/>
          <p:cNvCxnSpPr>
            <a:cxnSpLocks/>
          </p:cNvCxnSpPr>
          <p:nvPr/>
        </p:nvCxnSpPr>
        <p:spPr>
          <a:xfrm>
            <a:off x="375138" y="5529892"/>
            <a:ext cx="6568559" cy="19418"/>
          </a:xfrm>
          <a:prstGeom prst="line">
            <a:avLst/>
          </a:prstGeom>
          <a:ln w="76200">
            <a:solidFill>
              <a:srgbClr val="92D050"/>
            </a:solidFill>
          </a:ln>
          <a:effectLst>
            <a:softEdge rad="31750"/>
          </a:effectLst>
        </p:spPr>
        <p:style>
          <a:lnRef idx="1">
            <a:schemeClr val="accent1"/>
          </a:lnRef>
          <a:fillRef idx="0">
            <a:schemeClr val="accent1"/>
          </a:fillRef>
          <a:effectRef idx="0">
            <a:schemeClr val="accent1"/>
          </a:effectRef>
          <a:fontRef idx="minor">
            <a:schemeClr val="tx1"/>
          </a:fontRef>
        </p:style>
      </p:cxnSp>
      <p:sp>
        <p:nvSpPr>
          <p:cNvPr id="1027" name="正方形/長方形 1026"/>
          <p:cNvSpPr/>
          <p:nvPr/>
        </p:nvSpPr>
        <p:spPr>
          <a:xfrm>
            <a:off x="177645" y="191852"/>
            <a:ext cx="7192369" cy="10300678"/>
          </a:xfrm>
          <a:prstGeom prst="rect">
            <a:avLst/>
          </a:prstGeom>
          <a:ln w="76200">
            <a:solidFill>
              <a:srgbClr val="00B050"/>
            </a:solidFill>
          </a:ln>
          <a:effectLst>
            <a:softEdge rad="31750"/>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29" name="テキスト ボックス 1028"/>
          <p:cNvSpPr txBox="1"/>
          <p:nvPr/>
        </p:nvSpPr>
        <p:spPr>
          <a:xfrm flipH="1">
            <a:off x="6752195" y="5743129"/>
            <a:ext cx="461665" cy="1895148"/>
          </a:xfrm>
          <a:prstGeom prst="rect">
            <a:avLst/>
          </a:prstGeom>
          <a:ln w="28575">
            <a:solidFill>
              <a:schemeClr val="accent3">
                <a:lumMod val="60000"/>
                <a:lumOff val="40000"/>
              </a:schemeClr>
            </a:solidFill>
          </a:ln>
        </p:spPr>
        <p:style>
          <a:lnRef idx="2">
            <a:schemeClr val="accent5"/>
          </a:lnRef>
          <a:fillRef idx="1">
            <a:schemeClr val="lt1"/>
          </a:fillRef>
          <a:effectRef idx="0">
            <a:schemeClr val="accent5"/>
          </a:effectRef>
          <a:fontRef idx="minor">
            <a:schemeClr val="dk1"/>
          </a:fontRef>
        </p:style>
        <p:txBody>
          <a:bodyPr vert="eaVert" wrap="square" rtlCol="0" anchor="ctr" anchorCtr="1">
            <a:spAutoFit/>
          </a:bodyPr>
          <a:lstStyle/>
          <a:p>
            <a:pPr algn="ctr"/>
            <a:r>
              <a:rPr lang="ja-JP" altLang="en-US" sz="1800" b="1" dirty="0">
                <a:ln w="0"/>
                <a:solidFill>
                  <a:srgbClr val="002060"/>
                </a:solidFill>
                <a:latin typeface="+mj-ea"/>
                <a:ea typeface="+mj-ea"/>
                <a:cs typeface="メイリオ" pitchFamily="50" charset="-128"/>
              </a:rPr>
              <a:t>♪お誕生日会♪</a:t>
            </a:r>
            <a:endParaRPr kumimoji="1" lang="en-US" altLang="ja-JP" sz="1800" b="1" dirty="0">
              <a:ln w="0"/>
              <a:solidFill>
                <a:srgbClr val="002060"/>
              </a:solidFill>
              <a:latin typeface="+mj-ea"/>
              <a:ea typeface="+mj-ea"/>
              <a:cs typeface="メイリオ" pitchFamily="50" charset="-128"/>
            </a:endParaRPr>
          </a:p>
        </p:txBody>
      </p:sp>
      <p:sp>
        <p:nvSpPr>
          <p:cNvPr id="47" name="テキスト ボックス 46"/>
          <p:cNvSpPr txBox="1"/>
          <p:nvPr/>
        </p:nvSpPr>
        <p:spPr>
          <a:xfrm flipH="1">
            <a:off x="4077963" y="5667563"/>
            <a:ext cx="2677656" cy="2074442"/>
          </a:xfrm>
          <a:prstGeom prst="rect">
            <a:avLst/>
          </a:prstGeom>
          <a:noFill/>
        </p:spPr>
        <p:txBody>
          <a:bodyPr vert="eaVert" wrap="square" rtlCol="0">
            <a:spAutoFit/>
          </a:bodyPr>
          <a:lstStyle/>
          <a:p>
            <a:r>
              <a:rPr lang="ja-JP" altLang="en-US" sz="1200" dirty="0">
                <a:latin typeface="メイリオ" pitchFamily="50" charset="-128"/>
                <a:ea typeface="メイリオ" pitchFamily="50" charset="-128"/>
                <a:cs typeface="メイリオ" pitchFamily="50" charset="-128"/>
              </a:rPr>
              <a:t>　今月、お誕生日を迎えられた方が</a:t>
            </a:r>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名いらっしゃいました。</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ご家族からのプレゼントも届き、とてもうれしそうな笑顔が見られました。</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そして、お</a:t>
            </a:r>
            <a:r>
              <a:rPr lang="en-US" altLang="ja-JP" sz="1200" dirty="0">
                <a:latin typeface="メイリオ" pitchFamily="50" charset="-128"/>
                <a:ea typeface="メイリオ" pitchFamily="50" charset="-128"/>
                <a:cs typeface="メイリオ" pitchFamily="50" charset="-128"/>
              </a:rPr>
              <a:t>2</a:t>
            </a:r>
            <a:r>
              <a:rPr lang="ja-JP" altLang="en-US" sz="1200" dirty="0">
                <a:latin typeface="メイリオ" pitchFamily="50" charset="-128"/>
                <a:ea typeface="メイリオ" pitchFamily="50" charset="-128"/>
                <a:cs typeface="メイリオ" pitchFamily="50" charset="-128"/>
              </a:rPr>
              <a:t>人のお誕生日を職員の手作りケーキでお祝いしました。</a:t>
            </a:r>
            <a:endParaRPr lang="en-US" altLang="ja-JP" sz="1200" dirty="0">
              <a:latin typeface="メイリオ" pitchFamily="50" charset="-128"/>
              <a:ea typeface="メイリオ" pitchFamily="50" charset="-128"/>
              <a:cs typeface="メイリオ" pitchFamily="50" charset="-128"/>
            </a:endParaRPr>
          </a:p>
          <a:p>
            <a:r>
              <a:rPr lang="ja-JP" altLang="en-US" sz="1200" dirty="0">
                <a:latin typeface="メイリオ" pitchFamily="50" charset="-128"/>
                <a:ea typeface="メイリオ" pitchFamily="50" charset="-128"/>
                <a:cs typeface="メイリオ" pitchFamily="50" charset="-128"/>
              </a:rPr>
              <a:t>　ボリュームのあるケーキでしたが、皆さまペロリと食べてくださり、とても嬉しかったです♪</a:t>
            </a:r>
            <a:endParaRPr lang="en-US" altLang="ja-JP" sz="1200" dirty="0">
              <a:latin typeface="メイリオ" pitchFamily="50" charset="-128"/>
              <a:ea typeface="メイリオ" pitchFamily="50" charset="-128"/>
              <a:cs typeface="メイリオ" pitchFamily="50" charset="-128"/>
            </a:endParaRPr>
          </a:p>
        </p:txBody>
      </p:sp>
      <p:sp>
        <p:nvSpPr>
          <p:cNvPr id="59" name="テキスト ボックス 58"/>
          <p:cNvSpPr txBox="1"/>
          <p:nvPr/>
        </p:nvSpPr>
        <p:spPr>
          <a:xfrm>
            <a:off x="3049674" y="9899101"/>
            <a:ext cx="2381025" cy="461665"/>
          </a:xfrm>
          <a:prstGeom prst="rect">
            <a:avLst/>
          </a:prstGeom>
          <a:noFill/>
        </p:spPr>
        <p:txBody>
          <a:bodyPr wrap="square" rtlCol="0">
            <a:spAutoFit/>
          </a:bodyPr>
          <a:lstStyle/>
          <a:p>
            <a:r>
              <a:rPr kumimoji="1" lang="ja-JP" altLang="en-US" sz="2400" dirty="0">
                <a:solidFill>
                  <a:schemeClr val="bg1"/>
                </a:solidFill>
              </a:rPr>
              <a:t>○○○○○○○</a:t>
            </a:r>
          </a:p>
        </p:txBody>
      </p:sp>
      <p:sp>
        <p:nvSpPr>
          <p:cNvPr id="38" name="テキスト ボックス 37"/>
          <p:cNvSpPr txBox="1"/>
          <p:nvPr/>
        </p:nvSpPr>
        <p:spPr>
          <a:xfrm>
            <a:off x="2199055" y="9095100"/>
            <a:ext cx="507831" cy="1401939"/>
          </a:xfrm>
          <a:prstGeom prst="rect">
            <a:avLst/>
          </a:prstGeom>
          <a:noFill/>
        </p:spPr>
        <p:txBody>
          <a:bodyPr vert="eaVert" wrap="square" rtlCol="0">
            <a:spAutoFit/>
          </a:bodyPr>
          <a:lstStyle/>
          <a:p>
            <a:r>
              <a:rPr kumimoji="1" lang="ja-JP" altLang="en-US" spc="600" dirty="0">
                <a:solidFill>
                  <a:schemeClr val="bg1"/>
                </a:solidFill>
                <a:latin typeface="HGP創英角ﾎﾟｯﾌﾟ体" pitchFamily="50" charset="-128"/>
                <a:ea typeface="HGP創英角ﾎﾟｯﾌﾟ体" pitchFamily="50" charset="-128"/>
                <a:cs typeface="メイリオ" pitchFamily="50" charset="-128"/>
              </a:rPr>
              <a:t>みどころ</a:t>
            </a:r>
          </a:p>
        </p:txBody>
      </p:sp>
      <p:sp>
        <p:nvSpPr>
          <p:cNvPr id="26" name="テキスト ボックス 25">
            <a:extLst>
              <a:ext uri="{FF2B5EF4-FFF2-40B4-BE49-F238E27FC236}">
                <a16:creationId xmlns:a16="http://schemas.microsoft.com/office/drawing/2014/main" id="{8D82762F-21D3-400D-B083-6F11CBA55BFC}"/>
              </a:ext>
            </a:extLst>
          </p:cNvPr>
          <p:cNvSpPr txBox="1"/>
          <p:nvPr/>
        </p:nvSpPr>
        <p:spPr>
          <a:xfrm>
            <a:off x="6275147" y="3058591"/>
            <a:ext cx="973004" cy="1061829"/>
          </a:xfrm>
          <a:prstGeom prst="rect">
            <a:avLst/>
          </a:prstGeom>
        </p:spPr>
        <p:style>
          <a:lnRef idx="2">
            <a:schemeClr val="accent5"/>
          </a:lnRef>
          <a:fillRef idx="1">
            <a:schemeClr val="lt1"/>
          </a:fillRef>
          <a:effectRef idx="0">
            <a:schemeClr val="accent5"/>
          </a:effectRef>
          <a:fontRef idx="minor">
            <a:schemeClr val="dk1"/>
          </a:fontRef>
        </p:style>
        <p:txBody>
          <a:bodyPr wrap="square" rtlCol="0">
            <a:spAutoFit/>
          </a:bodyPr>
          <a:lstStyle/>
          <a:p>
            <a:pPr algn="ctr"/>
            <a:r>
              <a:rPr lang="ja-JP" altLang="en-US" sz="1000" dirty="0">
                <a:latin typeface="メイリオ" panose="020B0604030504040204" pitchFamily="50" charset="-128"/>
                <a:ea typeface="メイリオ" panose="020B0604030504040204" pitchFamily="50" charset="-128"/>
              </a:rPr>
              <a:t>２０２</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年</a:t>
            </a:r>
            <a:endParaRPr lang="en-US" altLang="ja-JP" sz="1000" dirty="0">
              <a:latin typeface="メイリオ" panose="020B0604030504040204" pitchFamily="50" charset="-128"/>
              <a:ea typeface="メイリオ" panose="020B0604030504040204" pitchFamily="50" charset="-128"/>
            </a:endParaRPr>
          </a:p>
          <a:p>
            <a:pPr algn="ctr"/>
            <a:r>
              <a:rPr kumimoji="1" lang="en-US" altLang="ja-JP" sz="1000" dirty="0">
                <a:latin typeface="メイリオ" panose="020B0604030504040204" pitchFamily="50" charset="-128"/>
                <a:ea typeface="メイリオ" panose="020B0604030504040204" pitchFamily="50" charset="-128"/>
              </a:rPr>
              <a:t>1</a:t>
            </a:r>
            <a:r>
              <a:rPr kumimoji="1" lang="ja-JP" altLang="en-US" sz="1000" dirty="0">
                <a:latin typeface="メイリオ" panose="020B0604030504040204" pitchFamily="50" charset="-128"/>
                <a:ea typeface="メイリオ" panose="020B0604030504040204" pitchFamily="50" charset="-128"/>
              </a:rPr>
              <a:t>月</a:t>
            </a:r>
            <a:r>
              <a:rPr lang="ja-JP" altLang="en-US" sz="1000" dirty="0">
                <a:latin typeface="メイリオ" panose="020B0604030504040204" pitchFamily="50" charset="-128"/>
                <a:ea typeface="メイリオ" panose="020B0604030504040204" pitchFamily="50" charset="-128"/>
              </a:rPr>
              <a:t>１</a:t>
            </a:r>
            <a:r>
              <a:rPr kumimoji="1" lang="ja-JP" altLang="en-US" sz="1000" dirty="0">
                <a:latin typeface="メイリオ" panose="020B0604030504040204" pitchFamily="50" charset="-128"/>
                <a:ea typeface="メイリオ" panose="020B0604030504040204" pitchFamily="50" charset="-128"/>
              </a:rPr>
              <a:t>日</a:t>
            </a:r>
            <a:endParaRPr kumimoji="1"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第１２</a:t>
            </a:r>
            <a:r>
              <a:rPr lang="en-US" altLang="ja-JP" sz="1000" dirty="0">
                <a:latin typeface="メイリオ" panose="020B0604030504040204" pitchFamily="50" charset="-128"/>
                <a:ea typeface="メイリオ" panose="020B0604030504040204" pitchFamily="50" charset="-128"/>
              </a:rPr>
              <a:t>2</a:t>
            </a:r>
            <a:r>
              <a:rPr lang="ja-JP" altLang="en-US" sz="1000" dirty="0">
                <a:latin typeface="メイリオ" panose="020B0604030504040204" pitchFamily="50" charset="-128"/>
                <a:ea typeface="メイリオ" panose="020B0604030504040204" pitchFamily="50" charset="-128"/>
              </a:rPr>
              <a:t>号</a:t>
            </a:r>
            <a:endParaRPr lang="en-US" altLang="ja-JP" sz="1000" dirty="0">
              <a:latin typeface="メイリオ" panose="020B0604030504040204" pitchFamily="50" charset="-128"/>
              <a:ea typeface="メイリオ" panose="020B0604030504040204" pitchFamily="50" charset="-128"/>
            </a:endParaRPr>
          </a:p>
          <a:p>
            <a:pPr algn="ctr">
              <a:lnSpc>
                <a:spcPct val="150000"/>
              </a:lnSpc>
            </a:pPr>
            <a:r>
              <a:rPr lang="ja-JP" altLang="en-US" sz="1000" dirty="0">
                <a:latin typeface="メイリオ" panose="020B0604030504040204" pitchFamily="50" charset="-128"/>
                <a:ea typeface="メイリオ" panose="020B0604030504040204" pitchFamily="50" charset="-128"/>
              </a:rPr>
              <a:t>発行　</a:t>
            </a:r>
            <a:endParaRPr lang="en-US" altLang="ja-JP" sz="1000" dirty="0">
              <a:latin typeface="メイリオ" panose="020B0604030504040204" pitchFamily="50" charset="-128"/>
              <a:ea typeface="メイリオ" panose="020B0604030504040204" pitchFamily="50" charset="-128"/>
            </a:endParaRPr>
          </a:p>
          <a:p>
            <a:pPr algn="ctr"/>
            <a:r>
              <a:rPr lang="ja-JP" altLang="en-US" sz="1000" dirty="0">
                <a:latin typeface="メイリオ" panose="020B0604030504040204" pitchFamily="50" charset="-128"/>
                <a:ea typeface="メイリオ" panose="020B0604030504040204" pitchFamily="50" charset="-128"/>
              </a:rPr>
              <a:t>七浦の里</a:t>
            </a:r>
            <a:endParaRPr lang="en-US" altLang="ja-JP" sz="1000" dirty="0">
              <a:latin typeface="メイリオ" panose="020B0604030504040204" pitchFamily="50" charset="-128"/>
              <a:ea typeface="メイリオ" panose="020B0604030504040204" pitchFamily="50" charset="-128"/>
            </a:endParaRPr>
          </a:p>
          <a:p>
            <a:pPr algn="ctr"/>
            <a:r>
              <a:rPr kumimoji="1" lang="ja-JP" altLang="en-US" sz="800" dirty="0">
                <a:latin typeface="メイリオ" panose="020B0604030504040204" pitchFamily="50" charset="-128"/>
                <a:ea typeface="メイリオ" panose="020B0604030504040204" pitchFamily="50" charset="-128"/>
              </a:rPr>
              <a:t>７７－２２２７</a:t>
            </a:r>
          </a:p>
        </p:txBody>
      </p:sp>
      <p:sp>
        <p:nvSpPr>
          <p:cNvPr id="27" name="四角形: 角を丸くする 26">
            <a:extLst>
              <a:ext uri="{FF2B5EF4-FFF2-40B4-BE49-F238E27FC236}">
                <a16:creationId xmlns:a16="http://schemas.microsoft.com/office/drawing/2014/main" id="{3A702C06-E820-4D0B-8DC1-62855A0D2BAE}"/>
              </a:ext>
            </a:extLst>
          </p:cNvPr>
          <p:cNvSpPr/>
          <p:nvPr/>
        </p:nvSpPr>
        <p:spPr>
          <a:xfrm>
            <a:off x="277586" y="9116664"/>
            <a:ext cx="3888114" cy="1256321"/>
          </a:xfrm>
          <a:prstGeom prst="roundRect">
            <a:avLst>
              <a:gd name="adj" fmla="val 20302"/>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kumimoji="1" lang="ja-JP" altLang="en-US" sz="1100" dirty="0">
                <a:latin typeface="メイリオ" panose="020B0604030504040204" pitchFamily="50" charset="-128"/>
                <a:ea typeface="メイリオ" panose="020B0604030504040204" pitchFamily="50" charset="-128"/>
              </a:rPr>
              <a:t>≪お知らせ≫</a:t>
            </a:r>
            <a:endParaRPr kumimoji="1" lang="en-US" altLang="ja-JP" sz="1100" dirty="0">
              <a:latin typeface="メイリオ" panose="020B0604030504040204" pitchFamily="50" charset="-128"/>
              <a:ea typeface="メイリオ" panose="020B0604030504040204" pitchFamily="50" charset="-128"/>
            </a:endParaRPr>
          </a:p>
          <a:p>
            <a:r>
              <a:rPr lang="ja-JP" altLang="en-US" sz="1100" dirty="0">
                <a:latin typeface="メイリオ" panose="020B0604030504040204" pitchFamily="50" charset="-128"/>
                <a:ea typeface="メイリオ" panose="020B0604030504040204" pitchFamily="50" charset="-128"/>
              </a:rPr>
              <a:t>日頃より七浦の里の運営にご協力頂き感謝申し上げます。</a:t>
            </a:r>
            <a:endParaRPr lang="en-US" altLang="ja-JP" sz="1100" dirty="0">
              <a:latin typeface="メイリオ" panose="020B0604030504040204" pitchFamily="50" charset="-128"/>
              <a:ea typeface="メイリオ" panose="020B0604030504040204" pitchFamily="50" charset="-128"/>
            </a:endParaRPr>
          </a:p>
          <a:p>
            <a:r>
              <a:rPr kumimoji="1" lang="ja-JP" altLang="en-US" sz="1100" dirty="0">
                <a:latin typeface="メイリオ" panose="020B0604030504040204" pitchFamily="50" charset="-128"/>
                <a:ea typeface="メイリオ" panose="020B0604030504040204" pitchFamily="50" charset="-128"/>
              </a:rPr>
              <a:t>新型コロナウイルスの流行に伴い、現在ご利用者と直接触れ合うボランティア活動は中止させて頂いております。再開に関しましては、情勢に合わせて検討いたします。皆様のご理解、ご協力をよろしくお願い申し上げます。</a:t>
            </a:r>
            <a:endParaRPr kumimoji="1" lang="ja-JP" altLang="en-US" sz="1200" dirty="0"/>
          </a:p>
        </p:txBody>
      </p:sp>
      <p:sp>
        <p:nvSpPr>
          <p:cNvPr id="86" name="テキスト ボックス 85">
            <a:extLst>
              <a:ext uri="{FF2B5EF4-FFF2-40B4-BE49-F238E27FC236}">
                <a16:creationId xmlns:a16="http://schemas.microsoft.com/office/drawing/2014/main" id="{2C9FFD92-5F2D-411C-AD11-89F783784A66}"/>
              </a:ext>
            </a:extLst>
          </p:cNvPr>
          <p:cNvSpPr txBox="1"/>
          <p:nvPr/>
        </p:nvSpPr>
        <p:spPr>
          <a:xfrm>
            <a:off x="3519600" y="5743129"/>
            <a:ext cx="461665" cy="1971084"/>
          </a:xfrm>
          <a:prstGeom prst="rect">
            <a:avLst/>
          </a:prstGeom>
          <a:noFill/>
          <a:ln w="38100">
            <a:solidFill>
              <a:srgbClr val="FFFF00"/>
            </a:solidFill>
            <a:prstDash val="solid"/>
          </a:ln>
        </p:spPr>
        <p:txBody>
          <a:bodyPr vert="eaVert" wrap="square" rtlCol="0" anchor="ctr" anchorCtr="1">
            <a:spAutoFit/>
          </a:bodyPr>
          <a:lstStyle/>
          <a:p>
            <a:r>
              <a:rPr kumimoji="1" lang="ja-JP" altLang="en-US" sz="1800" b="1" dirty="0">
                <a:solidFill>
                  <a:srgbClr val="F3740B"/>
                </a:solidFill>
                <a:latin typeface="+mj-ea"/>
                <a:ea typeface="+mj-ea"/>
              </a:rPr>
              <a:t>柚子</a:t>
            </a:r>
            <a:r>
              <a:rPr kumimoji="1" lang="en-US" altLang="ja-JP" sz="1800" b="1" dirty="0">
                <a:solidFill>
                  <a:srgbClr val="F3740B"/>
                </a:solidFill>
                <a:latin typeface="+mj-ea"/>
                <a:ea typeface="+mj-ea"/>
              </a:rPr>
              <a:t>…</a:t>
            </a:r>
            <a:r>
              <a:rPr kumimoji="1" lang="ja-JP" altLang="en-US" sz="1800" b="1" dirty="0">
                <a:solidFill>
                  <a:srgbClr val="F3740B"/>
                </a:solidFill>
                <a:latin typeface="+mj-ea"/>
                <a:ea typeface="+mj-ea"/>
              </a:rPr>
              <a:t>じゃない？</a:t>
            </a:r>
          </a:p>
        </p:txBody>
      </p:sp>
      <p:sp>
        <p:nvSpPr>
          <p:cNvPr id="87" name="テキスト ボックス 86">
            <a:extLst>
              <a:ext uri="{FF2B5EF4-FFF2-40B4-BE49-F238E27FC236}">
                <a16:creationId xmlns:a16="http://schemas.microsoft.com/office/drawing/2014/main" id="{570EB9B6-AB2F-44FA-A2B6-14B30E4A0828}"/>
              </a:ext>
            </a:extLst>
          </p:cNvPr>
          <p:cNvSpPr txBox="1"/>
          <p:nvPr/>
        </p:nvSpPr>
        <p:spPr>
          <a:xfrm>
            <a:off x="277586" y="5631617"/>
            <a:ext cx="3231654" cy="2203496"/>
          </a:xfrm>
          <a:prstGeom prst="rect">
            <a:avLst/>
          </a:prstGeom>
          <a:noFill/>
        </p:spPr>
        <p:txBody>
          <a:bodyPr vert="eaVert" wrap="square" rtlCol="0">
            <a:spAutoFit/>
          </a:bodyPr>
          <a:lstStyle/>
          <a:p>
            <a:r>
              <a:rPr lang="ja-JP" altLang="en-US" sz="1200" dirty="0">
                <a:latin typeface="メイリオ" panose="020B0604030504040204" pitchFamily="50" charset="-128"/>
                <a:ea typeface="メイリオ" panose="020B0604030504040204" pitchFamily="50" charset="-128"/>
              </a:rPr>
              <a:t>　</a:t>
            </a:r>
            <a:r>
              <a:rPr lang="en-US" altLang="ja-JP" sz="1200" dirty="0">
                <a:latin typeface="メイリオ" panose="020B0604030504040204" pitchFamily="50" charset="-128"/>
                <a:ea typeface="メイリオ" panose="020B0604030504040204" pitchFamily="50" charset="-128"/>
              </a:rPr>
              <a:t>12</a:t>
            </a:r>
            <a:r>
              <a:rPr lang="ja-JP" altLang="en-US" sz="1200" dirty="0">
                <a:latin typeface="メイリオ" panose="020B0604030504040204" pitchFamily="50" charset="-128"/>
                <a:ea typeface="メイリオ" panose="020B0604030504040204" pitchFamily="50" charset="-128"/>
              </a:rPr>
              <a:t>月</a:t>
            </a:r>
            <a:r>
              <a:rPr lang="en-US" altLang="ja-JP" sz="1200" dirty="0">
                <a:latin typeface="メイリオ" panose="020B0604030504040204" pitchFamily="50" charset="-128"/>
                <a:ea typeface="メイリオ" panose="020B0604030504040204" pitchFamily="50" charset="-128"/>
              </a:rPr>
              <a:t>22</a:t>
            </a:r>
            <a:r>
              <a:rPr lang="ja-JP" altLang="en-US" sz="1200" dirty="0">
                <a:latin typeface="メイリオ" panose="020B0604030504040204" pitchFamily="50" charset="-128"/>
                <a:ea typeface="メイリオ" panose="020B0604030504040204" pitchFamily="50" charset="-128"/>
              </a:rPr>
              <a:t>日は冬至でした。冬至といえば、かぼちゃやゆず湯がおなじみですね。</a:t>
            </a:r>
            <a:endParaRPr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とある日、ご利用者のご家族から鬼柚子</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獅子柚子</a:t>
            </a:r>
            <a:r>
              <a:rPr lang="en-US" altLang="ja-JP" sz="1200" dirty="0">
                <a:latin typeface="メイリオ" panose="020B0604030504040204" pitchFamily="50" charset="-128"/>
                <a:ea typeface="メイリオ" panose="020B0604030504040204" pitchFamily="50" charset="-128"/>
              </a:rPr>
              <a:t>)</a:t>
            </a:r>
            <a:r>
              <a:rPr lang="ja-JP" altLang="en-US" sz="1200" dirty="0">
                <a:latin typeface="メイリオ" panose="020B0604030504040204" pitchFamily="50" charset="-128"/>
                <a:ea typeface="メイリオ" panose="020B0604030504040204" pitchFamily="50" charset="-128"/>
              </a:rPr>
              <a:t>というものを頂き、ご利用者と重さ当てゲームをしました。大きい方は</a:t>
            </a:r>
            <a:r>
              <a:rPr lang="en-US" altLang="ja-JP" sz="1200" dirty="0">
                <a:latin typeface="メイリオ" panose="020B0604030504040204" pitchFamily="50" charset="-128"/>
                <a:ea typeface="メイリオ" panose="020B0604030504040204" pitchFamily="50" charset="-128"/>
              </a:rPr>
              <a:t>1㎏</a:t>
            </a:r>
            <a:r>
              <a:rPr lang="ja-JP" altLang="en-US" sz="1200" dirty="0">
                <a:latin typeface="メイリオ" panose="020B0604030504040204" pitchFamily="50" charset="-128"/>
                <a:ea typeface="メイリオ" panose="020B0604030504040204" pitchFamily="50" charset="-128"/>
              </a:rPr>
              <a:t>ほどありました。</a:t>
            </a:r>
            <a:endParaRPr lang="en-US" altLang="ja-JP" sz="1200" dirty="0">
              <a:latin typeface="メイリオ" panose="020B0604030504040204" pitchFamily="50" charset="-128"/>
              <a:ea typeface="メイリオ" panose="020B0604030504040204" pitchFamily="50" charset="-128"/>
            </a:endParaRPr>
          </a:p>
          <a:p>
            <a:r>
              <a:rPr kumimoji="1" lang="ja-JP" altLang="en-US" sz="1200" dirty="0">
                <a:latin typeface="メイリオ" panose="020B0604030504040204" pitchFamily="50" charset="-128"/>
                <a:ea typeface="メイリオ" panose="020B0604030504040204" pitchFamily="50" charset="-128"/>
              </a:rPr>
              <a:t>　この鬼柚子</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獅子柚子</a:t>
            </a:r>
            <a:r>
              <a:rPr kumimoji="1" lang="en-US" altLang="ja-JP" sz="1200" dirty="0">
                <a:latin typeface="メイリオ" panose="020B0604030504040204" pitchFamily="50" charset="-128"/>
                <a:ea typeface="メイリオ" panose="020B0604030504040204" pitchFamily="50" charset="-128"/>
              </a:rPr>
              <a:t>)</a:t>
            </a:r>
            <a:r>
              <a:rPr kumimoji="1" lang="ja-JP" altLang="en-US" sz="1200" dirty="0">
                <a:latin typeface="メイリオ" panose="020B0604030504040204" pitchFamily="50" charset="-128"/>
                <a:ea typeface="メイリオ" panose="020B0604030504040204" pitchFamily="50" charset="-128"/>
              </a:rPr>
              <a:t>は、お正月に玄関に飾り、「実入りが良くなる」、「千客万来」と縁起物として人気なんだそうです。</a:t>
            </a:r>
            <a:endParaRPr kumimoji="1" lang="en-US" altLang="ja-JP" sz="1200" dirty="0">
              <a:latin typeface="メイリオ" panose="020B0604030504040204" pitchFamily="50" charset="-128"/>
              <a:ea typeface="メイリオ" panose="020B0604030504040204" pitchFamily="50" charset="-128"/>
            </a:endParaRPr>
          </a:p>
          <a:p>
            <a:r>
              <a:rPr lang="ja-JP" altLang="en-US" sz="1200" dirty="0">
                <a:latin typeface="メイリオ" panose="020B0604030504040204" pitchFamily="50" charset="-128"/>
                <a:ea typeface="メイリオ" panose="020B0604030504040204" pitchFamily="50" charset="-128"/>
              </a:rPr>
              <a:t>　</a:t>
            </a:r>
            <a:r>
              <a:rPr kumimoji="1" lang="ja-JP" altLang="en-US" sz="1200" dirty="0">
                <a:latin typeface="メイリオ" panose="020B0604030504040204" pitchFamily="50" charset="-128"/>
                <a:ea typeface="メイリオ" panose="020B0604030504040204" pitchFamily="50" charset="-128"/>
              </a:rPr>
              <a:t>また、名前に柚子とついていますが、文旦の仲間なんだそうです。</a:t>
            </a:r>
            <a:endParaRPr kumimoji="1" lang="en-US" altLang="ja-JP" sz="1200" dirty="0">
              <a:latin typeface="メイリオ" panose="020B0604030504040204" pitchFamily="50" charset="-128"/>
              <a:ea typeface="メイリオ" panose="020B0604030504040204" pitchFamily="50" charset="-128"/>
            </a:endParaRPr>
          </a:p>
        </p:txBody>
      </p:sp>
      <p:sp>
        <p:nvSpPr>
          <p:cNvPr id="19" name="テキスト ボックス 18">
            <a:extLst>
              <a:ext uri="{FF2B5EF4-FFF2-40B4-BE49-F238E27FC236}">
                <a16:creationId xmlns:a16="http://schemas.microsoft.com/office/drawing/2014/main" id="{ACA0E979-8BDD-4375-8A5E-F3241DA2D4A8}"/>
              </a:ext>
            </a:extLst>
          </p:cNvPr>
          <p:cNvSpPr txBox="1"/>
          <p:nvPr/>
        </p:nvSpPr>
        <p:spPr>
          <a:xfrm>
            <a:off x="581114" y="320415"/>
            <a:ext cx="4849585" cy="461665"/>
          </a:xfrm>
          <a:prstGeom prst="rect">
            <a:avLst/>
          </a:prstGeom>
          <a:ln w="28575">
            <a:solidFill>
              <a:schemeClr val="tx1">
                <a:lumMod val="65000"/>
                <a:lumOff val="3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kumimoji="1" lang="ja-JP" altLang="en-US" sz="2400" b="1" dirty="0">
                <a:solidFill>
                  <a:srgbClr val="FF0000"/>
                </a:solidFill>
              </a:rPr>
              <a:t>明けましておめでとうございます！</a:t>
            </a:r>
          </a:p>
        </p:txBody>
      </p:sp>
      <p:sp>
        <p:nvSpPr>
          <p:cNvPr id="50" name="テキスト ボックス 49">
            <a:extLst>
              <a:ext uri="{FF2B5EF4-FFF2-40B4-BE49-F238E27FC236}">
                <a16:creationId xmlns:a16="http://schemas.microsoft.com/office/drawing/2014/main" id="{CC2CD2DD-869F-4B20-B890-E00CB6E66FE4}"/>
              </a:ext>
            </a:extLst>
          </p:cNvPr>
          <p:cNvSpPr txBox="1"/>
          <p:nvPr/>
        </p:nvSpPr>
        <p:spPr>
          <a:xfrm rot="10800000" flipH="1" flipV="1">
            <a:off x="6275147" y="4202059"/>
            <a:ext cx="973004" cy="1252266"/>
          </a:xfrm>
          <a:prstGeom prst="rect">
            <a:avLst/>
          </a:prstGeom>
          <a:ln w="28575" cap="rnd" cmpd="dbl">
            <a:solidFill>
              <a:srgbClr val="00B050"/>
            </a:solidFill>
            <a:headEnd type="none" w="med" len="med"/>
            <a:tailEnd type="none" w="med" len="med"/>
          </a:ln>
        </p:spPr>
        <p:style>
          <a:lnRef idx="2">
            <a:schemeClr val="accent4"/>
          </a:lnRef>
          <a:fillRef idx="1">
            <a:schemeClr val="lt1"/>
          </a:fillRef>
          <a:effectRef idx="0">
            <a:schemeClr val="accent4"/>
          </a:effectRef>
          <a:fontRef idx="minor">
            <a:schemeClr val="dk1"/>
          </a:fontRef>
        </p:style>
        <p:txBody>
          <a:bodyPr wrap="square" rtlCol="0">
            <a:spAutoFit/>
          </a:bodyPr>
          <a:lstStyle/>
          <a:p>
            <a:pPr>
              <a:lnSpc>
                <a:spcPct val="150000"/>
              </a:lnSpc>
            </a:pPr>
            <a:r>
              <a:rPr lang="ja-JP" altLang="en-US" sz="900" dirty="0">
                <a:solidFill>
                  <a:srgbClr val="FF0000"/>
                </a:solidFill>
                <a:latin typeface="メイリオ" panose="020B0604030504040204" pitchFamily="50" charset="-128"/>
                <a:ea typeface="メイリオ" panose="020B0604030504040204" pitchFamily="50" charset="-128"/>
              </a:rPr>
              <a:t>介護の相談</a:t>
            </a:r>
            <a:endParaRPr lang="en-US" altLang="ja-JP" sz="900" dirty="0">
              <a:solidFill>
                <a:srgbClr val="FF0000"/>
              </a:solidFill>
              <a:latin typeface="メイリオ" panose="020B0604030504040204" pitchFamily="50" charset="-128"/>
              <a:ea typeface="メイリオ" panose="020B0604030504040204" pitchFamily="50" charset="-128"/>
            </a:endParaRPr>
          </a:p>
          <a:p>
            <a:pPr>
              <a:lnSpc>
                <a:spcPct val="150000"/>
              </a:lnSpc>
            </a:pPr>
            <a:r>
              <a:rPr lang="ja-JP" altLang="en-US" sz="900" dirty="0">
                <a:solidFill>
                  <a:srgbClr val="FF0000"/>
                </a:solidFill>
                <a:latin typeface="メイリオ" panose="020B0604030504040204" pitchFamily="50" charset="-128"/>
                <a:ea typeface="メイリオ" panose="020B0604030504040204" pitchFamily="50" charset="-128"/>
              </a:rPr>
              <a:t>　承ります！</a:t>
            </a:r>
            <a:endParaRPr kumimoji="1" lang="en-US" altLang="ja-JP" sz="900" dirty="0">
              <a:solidFill>
                <a:srgbClr val="FF0000"/>
              </a:solidFill>
              <a:latin typeface="メイリオ" panose="020B0604030504040204" pitchFamily="50" charset="-128"/>
              <a:ea typeface="メイリオ" panose="020B0604030504040204" pitchFamily="50" charset="-128"/>
            </a:endParaRPr>
          </a:p>
          <a:p>
            <a:r>
              <a:rPr lang="ja-JP" altLang="en-US" sz="900" dirty="0">
                <a:latin typeface="メイリオ" panose="020B0604030504040204" pitchFamily="50" charset="-128"/>
                <a:ea typeface="メイリオ" panose="020B0604030504040204" pitchFamily="50" charset="-128"/>
              </a:rPr>
              <a:t>介護の不安や悩みごとなど、お気軽にご相談下さい</a:t>
            </a:r>
            <a:endParaRPr lang="en-US" altLang="ja-JP" sz="900" dirty="0">
              <a:latin typeface="メイリオ" panose="020B0604030504040204" pitchFamily="50" charset="-128"/>
              <a:ea typeface="メイリオ" panose="020B0604030504040204" pitchFamily="50" charset="-128"/>
            </a:endParaRPr>
          </a:p>
          <a:p>
            <a:pPr>
              <a:lnSpc>
                <a:spcPct val="150000"/>
              </a:lnSpc>
            </a:pPr>
            <a:r>
              <a:rPr lang="ja-JP" altLang="en-US" sz="900" dirty="0">
                <a:latin typeface="メイリオ" panose="020B0604030504040204" pitchFamily="50" charset="-128"/>
                <a:ea typeface="メイリオ" panose="020B0604030504040204" pitchFamily="50" charset="-128"/>
              </a:rPr>
              <a:t>担当　佐藤</a:t>
            </a:r>
            <a:endParaRPr lang="en-US" altLang="ja-JP" sz="900" dirty="0">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56110F43-6CF9-4886-A8AD-27E04FA3B25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342" y="7714213"/>
            <a:ext cx="2371542" cy="1333992"/>
          </a:xfrm>
          <a:prstGeom prst="rect">
            <a:avLst/>
          </a:prstGeom>
          <a:ln>
            <a:noFill/>
          </a:ln>
          <a:effectLst>
            <a:softEdge rad="112500"/>
          </a:effectLst>
        </p:spPr>
      </p:pic>
      <p:pic>
        <p:nvPicPr>
          <p:cNvPr id="6" name="図 5">
            <a:extLst>
              <a:ext uri="{FF2B5EF4-FFF2-40B4-BE49-F238E27FC236}">
                <a16:creationId xmlns:a16="http://schemas.microsoft.com/office/drawing/2014/main" id="{B43383C3-8A48-44B4-8EB2-A9C0DB75BB2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5248" y="9019562"/>
            <a:ext cx="2593566" cy="1458882"/>
          </a:xfrm>
          <a:prstGeom prst="rect">
            <a:avLst/>
          </a:prstGeom>
          <a:ln>
            <a:noFill/>
          </a:ln>
          <a:effectLst>
            <a:softEdge rad="112500"/>
          </a:effectLst>
        </p:spPr>
      </p:pic>
      <p:pic>
        <p:nvPicPr>
          <p:cNvPr id="9" name="図 8">
            <a:extLst>
              <a:ext uri="{FF2B5EF4-FFF2-40B4-BE49-F238E27FC236}">
                <a16:creationId xmlns:a16="http://schemas.microsoft.com/office/drawing/2014/main" id="{255DD540-C77D-4244-8077-43136BF159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74153" y="974654"/>
            <a:ext cx="2173217" cy="1292184"/>
          </a:xfrm>
          <a:prstGeom prst="rect">
            <a:avLst/>
          </a:prstGeom>
          <a:ln>
            <a:noFill/>
          </a:ln>
          <a:effectLst>
            <a:softEdge rad="112500"/>
          </a:effectLst>
        </p:spPr>
      </p:pic>
      <p:pic>
        <p:nvPicPr>
          <p:cNvPr id="24" name="図 23">
            <a:extLst>
              <a:ext uri="{FF2B5EF4-FFF2-40B4-BE49-F238E27FC236}">
                <a16:creationId xmlns:a16="http://schemas.microsoft.com/office/drawing/2014/main" id="{D6A0FC37-C445-4B42-9EF7-1ABCA8AFEA3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03937" y="7657123"/>
            <a:ext cx="2556403" cy="1437977"/>
          </a:xfrm>
          <a:prstGeom prst="rect">
            <a:avLst/>
          </a:prstGeom>
          <a:ln>
            <a:noFill/>
          </a:ln>
          <a:effectLst>
            <a:softEdge rad="112500"/>
          </a:effectLst>
        </p:spPr>
      </p:pic>
      <p:pic>
        <p:nvPicPr>
          <p:cNvPr id="34" name="図 33">
            <a:extLst>
              <a:ext uri="{FF2B5EF4-FFF2-40B4-BE49-F238E27FC236}">
                <a16:creationId xmlns:a16="http://schemas.microsoft.com/office/drawing/2014/main" id="{DB14B847-A767-49E7-BDC7-EEB02A606FAB}"/>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3735"/>
          <a:stretch/>
        </p:blipFill>
        <p:spPr>
          <a:xfrm>
            <a:off x="3519600" y="4050515"/>
            <a:ext cx="2127770" cy="1387436"/>
          </a:xfrm>
          <a:prstGeom prst="rect">
            <a:avLst/>
          </a:prstGeom>
          <a:ln>
            <a:noFill/>
          </a:ln>
          <a:effectLst>
            <a:softEdge rad="112500"/>
          </a:effectLst>
        </p:spPr>
      </p:pic>
      <p:pic>
        <p:nvPicPr>
          <p:cNvPr id="4" name="図 3">
            <a:extLst>
              <a:ext uri="{FF2B5EF4-FFF2-40B4-BE49-F238E27FC236}">
                <a16:creationId xmlns:a16="http://schemas.microsoft.com/office/drawing/2014/main" id="{30670266-48A8-43BE-BE43-E30157798CFD}"/>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11578" r="15953"/>
          <a:stretch/>
        </p:blipFill>
        <p:spPr>
          <a:xfrm>
            <a:off x="385160" y="3961651"/>
            <a:ext cx="1936102" cy="1502784"/>
          </a:xfrm>
          <a:prstGeom prst="rect">
            <a:avLst/>
          </a:prstGeom>
          <a:ln>
            <a:noFill/>
          </a:ln>
          <a:effectLst>
            <a:softEdge rad="112500"/>
          </a:effectLst>
        </p:spPr>
      </p:pic>
      <p:pic>
        <p:nvPicPr>
          <p:cNvPr id="7" name="図 6">
            <a:extLst>
              <a:ext uri="{FF2B5EF4-FFF2-40B4-BE49-F238E27FC236}">
                <a16:creationId xmlns:a16="http://schemas.microsoft.com/office/drawing/2014/main" id="{B2DD6267-6A84-4280-B2B9-8F3C8EA348B9}"/>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19467"/>
          <a:stretch/>
        </p:blipFill>
        <p:spPr>
          <a:xfrm>
            <a:off x="319862" y="875854"/>
            <a:ext cx="2066697" cy="1443515"/>
          </a:xfrm>
          <a:prstGeom prst="rect">
            <a:avLst/>
          </a:prstGeom>
          <a:ln>
            <a:noFill/>
          </a:ln>
          <a:effectLst>
            <a:softEdge rad="112500"/>
          </a:effectLst>
        </p:spPr>
      </p:pic>
      <p:pic>
        <p:nvPicPr>
          <p:cNvPr id="10" name="図 9">
            <a:extLst>
              <a:ext uri="{FF2B5EF4-FFF2-40B4-BE49-F238E27FC236}">
                <a16:creationId xmlns:a16="http://schemas.microsoft.com/office/drawing/2014/main" id="{C1761D55-AA1F-4C4A-AEA5-A44DB0D618F8}"/>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r="12159"/>
          <a:stretch/>
        </p:blipFill>
        <p:spPr>
          <a:xfrm>
            <a:off x="3509240" y="2495747"/>
            <a:ext cx="2070500" cy="1325859"/>
          </a:xfrm>
          <a:prstGeom prst="rect">
            <a:avLst/>
          </a:prstGeom>
          <a:ln>
            <a:noFill/>
          </a:ln>
          <a:effectLst>
            <a:softEdge rad="112500"/>
          </a:effectLst>
        </p:spPr>
      </p:pic>
      <p:pic>
        <p:nvPicPr>
          <p:cNvPr id="15" name="図 14">
            <a:extLst>
              <a:ext uri="{FF2B5EF4-FFF2-40B4-BE49-F238E27FC236}">
                <a16:creationId xmlns:a16="http://schemas.microsoft.com/office/drawing/2014/main" id="{BBBDA9A0-A64E-412E-94AD-67A54348E64F}"/>
              </a:ext>
            </a:extLst>
          </p:cNvPr>
          <p:cNvPicPr>
            <a:picLocks noChangeAspect="1"/>
          </p:cNvPicPr>
          <p:nvPr/>
        </p:nvPicPr>
        <p:blipFill rotWithShape="1">
          <a:blip r:embed="rId11" cstate="print">
            <a:extLst>
              <a:ext uri="{28A0092B-C50C-407E-A947-70E740481C1C}">
                <a14:useLocalDpi xmlns:a14="http://schemas.microsoft.com/office/drawing/2010/main" val="0"/>
              </a:ext>
            </a:extLst>
          </a:blip>
          <a:srcRect r="24550"/>
          <a:stretch/>
        </p:blipFill>
        <p:spPr>
          <a:xfrm>
            <a:off x="337408" y="2395822"/>
            <a:ext cx="1998312" cy="1489798"/>
          </a:xfrm>
          <a:prstGeom prst="rect">
            <a:avLst/>
          </a:prstGeom>
          <a:ln>
            <a:noFill/>
          </a:ln>
          <a:effectLst>
            <a:softEdge rad="112500"/>
          </a:effectLst>
        </p:spPr>
      </p:pic>
      <p:sp>
        <p:nvSpPr>
          <p:cNvPr id="25" name="テキスト ボックス 24">
            <a:extLst>
              <a:ext uri="{FF2B5EF4-FFF2-40B4-BE49-F238E27FC236}">
                <a16:creationId xmlns:a16="http://schemas.microsoft.com/office/drawing/2014/main" id="{8DEB44E5-72AB-4290-8CD0-5B1E12612A9A}"/>
              </a:ext>
            </a:extLst>
          </p:cNvPr>
          <p:cNvSpPr txBox="1"/>
          <p:nvPr/>
        </p:nvSpPr>
        <p:spPr>
          <a:xfrm>
            <a:off x="5660840" y="1048216"/>
            <a:ext cx="492443" cy="3676314"/>
          </a:xfrm>
          <a:prstGeom prst="rect">
            <a:avLst/>
          </a:prstGeom>
          <a:noFill/>
          <a:ln w="28575">
            <a:solidFill>
              <a:srgbClr val="C00000"/>
            </a:solidFill>
          </a:ln>
        </p:spPr>
        <p:txBody>
          <a:bodyPr vert="eaVert" wrap="square" rtlCol="0">
            <a:spAutoFit/>
          </a:bodyPr>
          <a:lstStyle/>
          <a:p>
            <a:r>
              <a:rPr kumimoji="1" lang="ja-JP" altLang="en-US" sz="2000" dirty="0">
                <a:solidFill>
                  <a:srgbClr val="00B050"/>
                </a:solidFill>
              </a:rPr>
              <a:t>　</a:t>
            </a:r>
            <a:r>
              <a:rPr lang="ja-JP" altLang="en-US" sz="2000" dirty="0">
                <a:solidFill>
                  <a:schemeClr val="accent3">
                    <a:lumMod val="50000"/>
                  </a:schemeClr>
                </a:solidFill>
              </a:rPr>
              <a:t>ワイワイ</a:t>
            </a:r>
            <a:r>
              <a:rPr kumimoji="1" lang="ja-JP" altLang="en-US" sz="2000" dirty="0">
                <a:solidFill>
                  <a:schemeClr val="accent3">
                    <a:lumMod val="50000"/>
                  </a:schemeClr>
                </a:solidFill>
              </a:rPr>
              <a:t>楽しいクリスマス会♪</a:t>
            </a:r>
            <a:endParaRPr kumimoji="1" lang="en-US" altLang="ja-JP" sz="2000" b="1" dirty="0">
              <a:solidFill>
                <a:schemeClr val="accent3">
                  <a:lumMod val="50000"/>
                </a:schemeClr>
              </a:solidFill>
            </a:endParaRPr>
          </a:p>
        </p:txBody>
      </p:sp>
    </p:spTree>
    <p:extLst>
      <p:ext uri="{BB962C8B-B14F-4D97-AF65-F5344CB8AC3E}">
        <p14:creationId xmlns:p14="http://schemas.microsoft.com/office/powerpoint/2010/main" val="958442999"/>
      </p:ext>
    </p:extLst>
  </p:cSld>
  <p:clrMapOvr>
    <a:masterClrMapping/>
  </p:clrMapOvr>
</p:sld>
</file>

<file path=ppt/theme/theme1.xml><?xml version="1.0" encoding="utf-8"?>
<a:theme xmlns:a="http://schemas.openxmlformats.org/drawingml/2006/main" name="A4サイズ新規ファイル">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21259_september_class_newspaper (1)</Template>
  <TotalTime>4062</TotalTime>
  <Words>380</Words>
  <Application>Microsoft Office PowerPoint</Application>
  <PresentationFormat>ユーザー設定</PresentationFormat>
  <Paragraphs>36</Paragraphs>
  <Slides>1</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vt:i4>
      </vt:variant>
    </vt:vector>
  </HeadingPairs>
  <TitlesOfParts>
    <vt:vector size="7" baseType="lpstr">
      <vt:lpstr>HGP創英角ﾎﾟｯﾌﾟ体</vt:lpstr>
      <vt:lpstr>ＭＳ Ｐゴシック</vt:lpstr>
      <vt:lpstr>メイリオ</vt:lpstr>
      <vt:lpstr>Arial</vt:lpstr>
      <vt:lpstr>Calibri</vt:lpstr>
      <vt:lpstr>A4サイズ新規ファイル</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fukushi41</dc:creator>
  <cp:lastModifiedBy>FUKUSHI-51</cp:lastModifiedBy>
  <cp:revision>180</cp:revision>
  <cp:lastPrinted>2021-10-31T00:35:00Z</cp:lastPrinted>
  <dcterms:created xsi:type="dcterms:W3CDTF">2020-05-16T04:18:24Z</dcterms:created>
  <dcterms:modified xsi:type="dcterms:W3CDTF">2021-12-27T05:05:44Z</dcterms:modified>
</cp:coreProperties>
</file>