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7561263" cy="10693400"/>
  <p:notesSz cx="6807200" cy="9939338"/>
  <p:defaultTextStyle>
    <a:defPPr>
      <a:defRPr lang="ja-JP"/>
    </a:defPPr>
    <a:lvl1pPr marL="0" algn="l" defTabSz="1043056" rtl="0" eaLnBrk="1" latinLnBrk="0" hangingPunct="1">
      <a:defRPr kumimoji="1" sz="2100" kern="1200">
        <a:solidFill>
          <a:schemeClr val="tx1"/>
        </a:solidFill>
        <a:latin typeface="+mn-lt"/>
        <a:ea typeface="+mn-ea"/>
        <a:cs typeface="+mn-cs"/>
      </a:defRPr>
    </a:lvl1pPr>
    <a:lvl2pPr marL="521528" algn="l" defTabSz="1043056" rtl="0" eaLnBrk="1" latinLnBrk="0" hangingPunct="1">
      <a:defRPr kumimoji="1" sz="2100" kern="1200">
        <a:solidFill>
          <a:schemeClr val="tx1"/>
        </a:solidFill>
        <a:latin typeface="+mn-lt"/>
        <a:ea typeface="+mn-ea"/>
        <a:cs typeface="+mn-cs"/>
      </a:defRPr>
    </a:lvl2pPr>
    <a:lvl3pPr marL="1043056" algn="l" defTabSz="1043056" rtl="0" eaLnBrk="1" latinLnBrk="0" hangingPunct="1">
      <a:defRPr kumimoji="1" sz="2100" kern="1200">
        <a:solidFill>
          <a:schemeClr val="tx1"/>
        </a:solidFill>
        <a:latin typeface="+mn-lt"/>
        <a:ea typeface="+mn-ea"/>
        <a:cs typeface="+mn-cs"/>
      </a:defRPr>
    </a:lvl3pPr>
    <a:lvl4pPr marL="1564584" algn="l" defTabSz="1043056" rtl="0" eaLnBrk="1" latinLnBrk="0" hangingPunct="1">
      <a:defRPr kumimoji="1" sz="2100" kern="1200">
        <a:solidFill>
          <a:schemeClr val="tx1"/>
        </a:solidFill>
        <a:latin typeface="+mn-lt"/>
        <a:ea typeface="+mn-ea"/>
        <a:cs typeface="+mn-cs"/>
      </a:defRPr>
    </a:lvl4pPr>
    <a:lvl5pPr marL="2086112" algn="l" defTabSz="1043056" rtl="0" eaLnBrk="1" latinLnBrk="0" hangingPunct="1">
      <a:defRPr kumimoji="1" sz="2100" kern="1200">
        <a:solidFill>
          <a:schemeClr val="tx1"/>
        </a:solidFill>
        <a:latin typeface="+mn-lt"/>
        <a:ea typeface="+mn-ea"/>
        <a:cs typeface="+mn-cs"/>
      </a:defRPr>
    </a:lvl5pPr>
    <a:lvl6pPr marL="2607640" algn="l" defTabSz="1043056" rtl="0" eaLnBrk="1" latinLnBrk="0" hangingPunct="1">
      <a:defRPr kumimoji="1" sz="2100" kern="1200">
        <a:solidFill>
          <a:schemeClr val="tx1"/>
        </a:solidFill>
        <a:latin typeface="+mn-lt"/>
        <a:ea typeface="+mn-ea"/>
        <a:cs typeface="+mn-cs"/>
      </a:defRPr>
    </a:lvl6pPr>
    <a:lvl7pPr marL="3129168" algn="l" defTabSz="1043056" rtl="0" eaLnBrk="1" latinLnBrk="0" hangingPunct="1">
      <a:defRPr kumimoji="1" sz="2100" kern="1200">
        <a:solidFill>
          <a:schemeClr val="tx1"/>
        </a:solidFill>
        <a:latin typeface="+mn-lt"/>
        <a:ea typeface="+mn-ea"/>
        <a:cs typeface="+mn-cs"/>
      </a:defRPr>
    </a:lvl7pPr>
    <a:lvl8pPr marL="3650696" algn="l" defTabSz="1043056" rtl="0" eaLnBrk="1" latinLnBrk="0" hangingPunct="1">
      <a:defRPr kumimoji="1" sz="2100" kern="1200">
        <a:solidFill>
          <a:schemeClr val="tx1"/>
        </a:solidFill>
        <a:latin typeface="+mn-lt"/>
        <a:ea typeface="+mn-ea"/>
        <a:cs typeface="+mn-cs"/>
      </a:defRPr>
    </a:lvl8pPr>
    <a:lvl9pPr marL="4172224" algn="l" defTabSz="1043056" rtl="0" eaLnBrk="1" latinLnBrk="0" hangingPunct="1">
      <a:defRPr kumimoji="1"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79">
          <p15:clr>
            <a:srgbClr val="A4A3A4"/>
          </p15:clr>
        </p15:guide>
        <p15:guide id="2" orient="horz" pos="6725">
          <p15:clr>
            <a:srgbClr val="A4A3A4"/>
          </p15:clr>
        </p15:guide>
        <p15:guide id="3" orient="horz" pos="3368">
          <p15:clr>
            <a:srgbClr val="A4A3A4"/>
          </p15:clr>
        </p15:guide>
        <p15:guide id="4" orient="horz" pos="11">
          <p15:clr>
            <a:srgbClr val="A4A3A4"/>
          </p15:clr>
        </p15:guide>
        <p15:guide id="5" orient="horz" pos="1145">
          <p15:clr>
            <a:srgbClr val="A4A3A4"/>
          </p15:clr>
        </p15:guide>
        <p15:guide id="6" orient="horz" pos="4457">
          <p15:clr>
            <a:srgbClr val="A4A3A4"/>
          </p15:clr>
        </p15:guide>
        <p15:guide id="7" orient="horz" pos="5591">
          <p15:clr>
            <a:srgbClr val="A4A3A4"/>
          </p15:clr>
        </p15:guide>
        <p15:guide id="8" pos="238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ukushi41" initials="f" lastIdx="2" clrIdx="0">
    <p:extLst>
      <p:ext uri="{19B8F6BF-5375-455C-9EA6-DF929625EA0E}">
        <p15:presenceInfo xmlns:p15="http://schemas.microsoft.com/office/powerpoint/2012/main" userId="fukushi4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740B"/>
    <a:srgbClr val="FFCCCC"/>
    <a:srgbClr val="FF0066"/>
    <a:srgbClr val="FF99CC"/>
    <a:srgbClr val="602000"/>
    <a:srgbClr val="FDDFE3"/>
    <a:srgbClr val="FFDDDD"/>
    <a:srgbClr val="D8D8D8"/>
    <a:srgbClr val="996633"/>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280" autoAdjust="0"/>
  </p:normalViewPr>
  <p:slideViewPr>
    <p:cSldViewPr snapToGrid="0" showGuides="1">
      <p:cViewPr>
        <p:scale>
          <a:sx n="82" d="100"/>
          <a:sy n="82" d="100"/>
        </p:scale>
        <p:origin x="1362" y="-120"/>
      </p:cViewPr>
      <p:guideLst>
        <p:guide orient="horz" pos="2279"/>
        <p:guide orient="horz" pos="6725"/>
        <p:guide orient="horz" pos="3368"/>
        <p:guide orient="horz" pos="11"/>
        <p:guide orient="horz" pos="1145"/>
        <p:guide orient="horz" pos="4457"/>
        <p:guide orient="horz" pos="5591"/>
        <p:guide pos="2382"/>
      </p:guideLst>
    </p:cSldViewPr>
  </p:slideViewPr>
  <p:outlineViewPr>
    <p:cViewPr>
      <p:scale>
        <a:sx n="33" d="100"/>
        <a:sy n="33" d="100"/>
      </p:scale>
      <p:origin x="0" y="0"/>
    </p:cViewPr>
  </p:outlineViewPr>
  <p:notesTextViewPr>
    <p:cViewPr>
      <p:scale>
        <a:sx n="1" d="1"/>
        <a:sy n="1" d="1"/>
      </p:scale>
      <p:origin x="0" y="0"/>
    </p:cViewPr>
  </p:notesTextViewPr>
  <p:sorterViewPr>
    <p:cViewPr>
      <p:scale>
        <a:sx n="170" d="100"/>
        <a:sy n="1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4"/>
            <a:ext cx="2950375" cy="497367"/>
          </a:xfrm>
          <a:prstGeom prst="rect">
            <a:avLst/>
          </a:prstGeom>
        </p:spPr>
        <p:txBody>
          <a:bodyPr vert="horz" lIns="92226" tIns="46113" rIns="92226" bIns="4611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221" y="4"/>
            <a:ext cx="2950374" cy="497367"/>
          </a:xfrm>
          <a:prstGeom prst="rect">
            <a:avLst/>
          </a:prstGeom>
        </p:spPr>
        <p:txBody>
          <a:bodyPr vert="horz" lIns="92226" tIns="46113" rIns="92226" bIns="46113" rtlCol="0"/>
          <a:lstStyle>
            <a:lvl1pPr algn="r">
              <a:defRPr sz="1200"/>
            </a:lvl1pPr>
          </a:lstStyle>
          <a:p>
            <a:fld id="{D29D021F-4E39-42A8-B093-1B06D1385D39}" type="datetimeFigureOut">
              <a:rPr kumimoji="1" lang="ja-JP" altLang="en-US" smtClean="0"/>
              <a:t>2021/11/29</a:t>
            </a:fld>
            <a:endParaRPr kumimoji="1" lang="ja-JP" altLang="en-US"/>
          </a:p>
        </p:txBody>
      </p:sp>
      <p:sp>
        <p:nvSpPr>
          <p:cNvPr id="4" name="スライド イメージ プレースホルダー 3"/>
          <p:cNvSpPr>
            <a:spLocks noGrp="1" noRot="1" noChangeAspect="1"/>
          </p:cNvSpPr>
          <p:nvPr>
            <p:ph type="sldImg" idx="2"/>
          </p:nvPr>
        </p:nvSpPr>
        <p:spPr>
          <a:xfrm>
            <a:off x="2085975" y="744538"/>
            <a:ext cx="2635250" cy="3729037"/>
          </a:xfrm>
          <a:prstGeom prst="rect">
            <a:avLst/>
          </a:prstGeom>
          <a:noFill/>
          <a:ln w="12700">
            <a:solidFill>
              <a:prstClr val="black"/>
            </a:solidFill>
          </a:ln>
        </p:spPr>
        <p:txBody>
          <a:bodyPr vert="horz" lIns="92226" tIns="46113" rIns="92226" bIns="46113" rtlCol="0" anchor="ctr"/>
          <a:lstStyle/>
          <a:p>
            <a:endParaRPr lang="ja-JP" altLang="en-US"/>
          </a:p>
        </p:txBody>
      </p:sp>
      <p:sp>
        <p:nvSpPr>
          <p:cNvPr id="5" name="ノート プレースホルダー 4"/>
          <p:cNvSpPr>
            <a:spLocks noGrp="1"/>
          </p:cNvSpPr>
          <p:nvPr>
            <p:ph type="body" sz="quarter" idx="3"/>
          </p:nvPr>
        </p:nvSpPr>
        <p:spPr>
          <a:xfrm>
            <a:off x="680241" y="4720985"/>
            <a:ext cx="5446723" cy="4473102"/>
          </a:xfrm>
          <a:prstGeom prst="rect">
            <a:avLst/>
          </a:prstGeom>
        </p:spPr>
        <p:txBody>
          <a:bodyPr vert="horz" lIns="92226" tIns="46113" rIns="92226" bIns="4611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372"/>
            <a:ext cx="2950375" cy="497366"/>
          </a:xfrm>
          <a:prstGeom prst="rect">
            <a:avLst/>
          </a:prstGeom>
        </p:spPr>
        <p:txBody>
          <a:bodyPr vert="horz" lIns="92226" tIns="46113" rIns="92226" bIns="461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221" y="9440372"/>
            <a:ext cx="2950374" cy="497366"/>
          </a:xfrm>
          <a:prstGeom prst="rect">
            <a:avLst/>
          </a:prstGeom>
        </p:spPr>
        <p:txBody>
          <a:bodyPr vert="horz" lIns="92226" tIns="46113" rIns="92226" bIns="46113" rtlCol="0" anchor="b"/>
          <a:lstStyle>
            <a:lvl1pPr algn="r">
              <a:defRPr sz="1200"/>
            </a:lvl1pPr>
          </a:lstStyle>
          <a:p>
            <a:fld id="{BC1FBE58-A02E-4EA8-B820-566C1A544607}" type="slidenum">
              <a:rPr kumimoji="1" lang="ja-JP" altLang="en-US" smtClean="0"/>
              <a:t>‹#›</a:t>
            </a:fld>
            <a:endParaRPr kumimoji="1" lang="ja-JP" altLang="en-US"/>
          </a:p>
        </p:txBody>
      </p:sp>
    </p:spTree>
    <p:extLst>
      <p:ext uri="{BB962C8B-B14F-4D97-AF65-F5344CB8AC3E}">
        <p14:creationId xmlns:p14="http://schemas.microsoft.com/office/powerpoint/2010/main" val="111723434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C1FBE58-A02E-4EA8-B820-566C1A544607}" type="slidenum">
              <a:rPr kumimoji="1" lang="ja-JP" altLang="en-US" smtClean="0"/>
              <a:t>1</a:t>
            </a:fld>
            <a:endParaRPr kumimoji="1" lang="ja-JP" altLang="en-US"/>
          </a:p>
        </p:txBody>
      </p:sp>
    </p:spTree>
    <p:extLst>
      <p:ext uri="{BB962C8B-B14F-4D97-AF65-F5344CB8AC3E}">
        <p14:creationId xmlns:p14="http://schemas.microsoft.com/office/powerpoint/2010/main" val="2333754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7095" y="3321888"/>
            <a:ext cx="6427074" cy="2292150"/>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134190" y="6059596"/>
            <a:ext cx="5292884" cy="2732758"/>
          </a:xfrm>
        </p:spPr>
        <p:txBody>
          <a:bodyPr/>
          <a:lstStyle>
            <a:lvl1pPr marL="0" indent="0" algn="ctr">
              <a:buNone/>
              <a:defRPr>
                <a:solidFill>
                  <a:schemeClr val="tx1">
                    <a:tint val="75000"/>
                  </a:schemeClr>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7F4BE5E-49AD-4A1F-899F-27EDDE3EAFD8}" type="datetimeFigureOut">
              <a:rPr kumimoji="1" lang="ja-JP" altLang="en-US" smtClean="0"/>
              <a:t>2021/11/29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32BD8D6-8B9A-449D-A6F9-F5811F654A4C}" type="slidenum">
              <a:rPr kumimoji="1" lang="ja-JP" altLang="en-US" smtClean="0"/>
              <a:t>‹#›</a:t>
            </a:fld>
            <a:endParaRPr kumimoji="1" lang="ja-JP" altLang="en-US"/>
          </a:p>
        </p:txBody>
      </p:sp>
    </p:spTree>
    <p:extLst>
      <p:ext uri="{BB962C8B-B14F-4D97-AF65-F5344CB8AC3E}">
        <p14:creationId xmlns:p14="http://schemas.microsoft.com/office/powerpoint/2010/main" val="1229385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482060" y="7485380"/>
            <a:ext cx="4536758" cy="883692"/>
          </a:xfrm>
        </p:spPr>
        <p:txBody>
          <a:bodyPr anchor="b"/>
          <a:lstStyle>
            <a:lvl1pPr algn="l">
              <a:defRPr sz="2300" b="1"/>
            </a:lvl1pPr>
          </a:lstStyle>
          <a:p>
            <a:r>
              <a:rPr kumimoji="1" lang="ja-JP" altLang="en-US"/>
              <a:t>マスター タイトルの書式設定</a:t>
            </a:r>
          </a:p>
        </p:txBody>
      </p:sp>
      <p:sp>
        <p:nvSpPr>
          <p:cNvPr id="3" name="図プレースホルダー 2"/>
          <p:cNvSpPr>
            <a:spLocks noGrp="1"/>
          </p:cNvSpPr>
          <p:nvPr>
            <p:ph type="pic" idx="1"/>
          </p:nvPr>
        </p:nvSpPr>
        <p:spPr>
          <a:xfrm>
            <a:off x="1482060" y="955475"/>
            <a:ext cx="4536758" cy="6416040"/>
          </a:xfrm>
        </p:spPr>
        <p:txBody>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r>
              <a:rPr kumimoji="1" lang="ja-JP" altLang="en-US"/>
              <a:t>アイコンをクリックして図を追加</a:t>
            </a:r>
          </a:p>
        </p:txBody>
      </p:sp>
      <p:sp>
        <p:nvSpPr>
          <p:cNvPr id="4" name="テキスト プレースホルダー 3"/>
          <p:cNvSpPr>
            <a:spLocks noGrp="1"/>
          </p:cNvSpPr>
          <p:nvPr>
            <p:ph type="body" sz="half" idx="2"/>
          </p:nvPr>
        </p:nvSpPr>
        <p:spPr>
          <a:xfrm>
            <a:off x="1482060" y="8369071"/>
            <a:ext cx="4536758" cy="1254989"/>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7F4BE5E-49AD-4A1F-899F-27EDDE3EAFD8}" type="datetimeFigureOut">
              <a:rPr kumimoji="1" lang="ja-JP" altLang="en-US" smtClean="0"/>
              <a:t>2021/11/29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32BD8D6-8B9A-449D-A6F9-F5811F654A4C}" type="slidenum">
              <a:rPr kumimoji="1" lang="ja-JP" altLang="en-US" smtClean="0"/>
              <a:t>‹#›</a:t>
            </a:fld>
            <a:endParaRPr kumimoji="1" lang="ja-JP" altLang="en-US"/>
          </a:p>
        </p:txBody>
      </p:sp>
    </p:spTree>
    <p:extLst>
      <p:ext uri="{BB962C8B-B14F-4D97-AF65-F5344CB8AC3E}">
        <p14:creationId xmlns:p14="http://schemas.microsoft.com/office/powerpoint/2010/main" val="878636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7F4BE5E-49AD-4A1F-899F-27EDDE3EAFD8}" type="datetimeFigureOut">
              <a:rPr kumimoji="1" lang="ja-JP" altLang="en-US" smtClean="0"/>
              <a:t>2021/11/29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32BD8D6-8B9A-449D-A6F9-F5811F654A4C}" type="slidenum">
              <a:rPr kumimoji="1" lang="ja-JP" altLang="en-US" smtClean="0"/>
              <a:t>‹#›</a:t>
            </a:fld>
            <a:endParaRPr kumimoji="1" lang="ja-JP" altLang="en-US"/>
          </a:p>
        </p:txBody>
      </p:sp>
    </p:spTree>
    <p:extLst>
      <p:ext uri="{BB962C8B-B14F-4D97-AF65-F5344CB8AC3E}">
        <p14:creationId xmlns:p14="http://schemas.microsoft.com/office/powerpoint/2010/main" val="3250459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411321" y="472787"/>
            <a:ext cx="1988770" cy="10059717"/>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42388" y="472787"/>
            <a:ext cx="5842913" cy="1005971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7F4BE5E-49AD-4A1F-899F-27EDDE3EAFD8}" type="datetimeFigureOut">
              <a:rPr kumimoji="1" lang="ja-JP" altLang="en-US" smtClean="0"/>
              <a:t>2021/11/29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32BD8D6-8B9A-449D-A6F9-F5811F654A4C}" type="slidenum">
              <a:rPr kumimoji="1" lang="ja-JP" altLang="en-US" smtClean="0"/>
              <a:t>‹#›</a:t>
            </a:fld>
            <a:endParaRPr kumimoji="1" lang="ja-JP" altLang="en-US"/>
          </a:p>
        </p:txBody>
      </p:sp>
    </p:spTree>
    <p:extLst>
      <p:ext uri="{BB962C8B-B14F-4D97-AF65-F5344CB8AC3E}">
        <p14:creationId xmlns:p14="http://schemas.microsoft.com/office/powerpoint/2010/main" val="103893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7F4BE5E-49AD-4A1F-899F-27EDDE3EAFD8}" type="datetimeFigureOut">
              <a:rPr kumimoji="1" lang="ja-JP" altLang="en-US" smtClean="0"/>
              <a:t>2021/11/29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32BD8D6-8B9A-449D-A6F9-F5811F654A4C}" type="slidenum">
              <a:rPr kumimoji="1" lang="ja-JP" altLang="en-US" smtClean="0"/>
              <a:t>‹#›</a:t>
            </a:fld>
            <a:endParaRPr kumimoji="1" lang="ja-JP" altLang="en-US"/>
          </a:p>
        </p:txBody>
      </p:sp>
    </p:spTree>
    <p:extLst>
      <p:ext uri="{BB962C8B-B14F-4D97-AF65-F5344CB8AC3E}">
        <p14:creationId xmlns:p14="http://schemas.microsoft.com/office/powerpoint/2010/main" val="4283720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97288" y="6871501"/>
            <a:ext cx="6427074" cy="2123828"/>
          </a:xfrm>
        </p:spPr>
        <p:txBody>
          <a:bodyPr anchor="t"/>
          <a:lstStyle>
            <a:lvl1pPr algn="l">
              <a:defRPr sz="46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97288" y="4532319"/>
            <a:ext cx="6427074" cy="2339181"/>
          </a:xfrm>
        </p:spPr>
        <p:txBody>
          <a:bodyPr anchor="b"/>
          <a:lstStyle>
            <a:lvl1pPr marL="0" indent="0">
              <a:buNone/>
              <a:defRPr sz="2300">
                <a:solidFill>
                  <a:schemeClr val="tx1">
                    <a:tint val="75000"/>
                  </a:schemeClr>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7F4BE5E-49AD-4A1F-899F-27EDDE3EAFD8}" type="datetimeFigureOut">
              <a:rPr kumimoji="1" lang="ja-JP" altLang="en-US" smtClean="0"/>
              <a:t>2021/11/29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32BD8D6-8B9A-449D-A6F9-F5811F654A4C}" type="slidenum">
              <a:rPr kumimoji="1" lang="ja-JP" altLang="en-US" smtClean="0"/>
              <a:t>‹#›</a:t>
            </a:fld>
            <a:endParaRPr kumimoji="1" lang="ja-JP" altLang="en-US"/>
          </a:p>
        </p:txBody>
      </p:sp>
    </p:spTree>
    <p:extLst>
      <p:ext uri="{BB962C8B-B14F-4D97-AF65-F5344CB8AC3E}">
        <p14:creationId xmlns:p14="http://schemas.microsoft.com/office/powerpoint/2010/main" val="899650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42388" y="2750087"/>
            <a:ext cx="3915841" cy="7782419"/>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484250" y="2750087"/>
            <a:ext cx="3915842" cy="7782419"/>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7F4BE5E-49AD-4A1F-899F-27EDDE3EAFD8}" type="datetimeFigureOut">
              <a:rPr kumimoji="1" lang="ja-JP" altLang="en-US" smtClean="0"/>
              <a:t>2021/11/29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32BD8D6-8B9A-449D-A6F9-F5811F654A4C}" type="slidenum">
              <a:rPr kumimoji="1" lang="ja-JP" altLang="en-US" smtClean="0"/>
              <a:t>‹#›</a:t>
            </a:fld>
            <a:endParaRPr kumimoji="1" lang="ja-JP" altLang="en-US"/>
          </a:p>
        </p:txBody>
      </p:sp>
    </p:spTree>
    <p:extLst>
      <p:ext uri="{BB962C8B-B14F-4D97-AF65-F5344CB8AC3E}">
        <p14:creationId xmlns:p14="http://schemas.microsoft.com/office/powerpoint/2010/main" val="3824272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78064" y="428232"/>
            <a:ext cx="6805137" cy="1782234"/>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78064" y="2393641"/>
            <a:ext cx="3340871" cy="997554"/>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78064" y="3391195"/>
            <a:ext cx="3340871" cy="6161082"/>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841018" y="2393641"/>
            <a:ext cx="3342183" cy="997554"/>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841018" y="3391195"/>
            <a:ext cx="3342183" cy="6161082"/>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7F4BE5E-49AD-4A1F-899F-27EDDE3EAFD8}" type="datetimeFigureOut">
              <a:rPr kumimoji="1" lang="ja-JP" altLang="en-US" smtClean="0"/>
              <a:t>2021/11/29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32BD8D6-8B9A-449D-A6F9-F5811F654A4C}" type="slidenum">
              <a:rPr kumimoji="1" lang="ja-JP" altLang="en-US" smtClean="0"/>
              <a:t>‹#›</a:t>
            </a:fld>
            <a:endParaRPr kumimoji="1" lang="ja-JP" altLang="en-US"/>
          </a:p>
        </p:txBody>
      </p:sp>
    </p:spTree>
    <p:extLst>
      <p:ext uri="{BB962C8B-B14F-4D97-AF65-F5344CB8AC3E}">
        <p14:creationId xmlns:p14="http://schemas.microsoft.com/office/powerpoint/2010/main" val="3660545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7F4BE5E-49AD-4A1F-899F-27EDDE3EAFD8}" type="datetimeFigureOut">
              <a:rPr kumimoji="1" lang="ja-JP" altLang="en-US" smtClean="0"/>
              <a:t>2021/11/29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32BD8D6-8B9A-449D-A6F9-F5811F654A4C}" type="slidenum">
              <a:rPr kumimoji="1" lang="ja-JP" altLang="en-US" smtClean="0"/>
              <a:t>‹#›</a:t>
            </a:fld>
            <a:endParaRPr kumimoji="1" lang="ja-JP" altLang="en-US"/>
          </a:p>
        </p:txBody>
      </p:sp>
    </p:spTree>
    <p:extLst>
      <p:ext uri="{BB962C8B-B14F-4D97-AF65-F5344CB8AC3E}">
        <p14:creationId xmlns:p14="http://schemas.microsoft.com/office/powerpoint/2010/main" val="2710786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7F4BE5E-49AD-4A1F-899F-27EDDE3EAFD8}" type="datetimeFigureOut">
              <a:rPr kumimoji="1" lang="ja-JP" altLang="en-US" smtClean="0"/>
              <a:t>2021/11/29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32BD8D6-8B9A-449D-A6F9-F5811F654A4C}" type="slidenum">
              <a:rPr kumimoji="1" lang="ja-JP" altLang="en-US" smtClean="0"/>
              <a:t>‹#›</a:t>
            </a:fld>
            <a:endParaRPr kumimoji="1" lang="ja-JP" altLang="en-US"/>
          </a:p>
        </p:txBody>
      </p:sp>
    </p:spTree>
    <p:extLst>
      <p:ext uri="{BB962C8B-B14F-4D97-AF65-F5344CB8AC3E}">
        <p14:creationId xmlns:p14="http://schemas.microsoft.com/office/powerpoint/2010/main" val="1512022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9" name="図プレースホルダー 8"/>
          <p:cNvSpPr>
            <a:spLocks noGrp="1"/>
          </p:cNvSpPr>
          <p:nvPr>
            <p:ph type="pic" sz="quarter" idx="10" hasCustomPrompt="1"/>
          </p:nvPr>
        </p:nvSpPr>
        <p:spPr>
          <a:xfrm>
            <a:off x="2556847" y="2118567"/>
            <a:ext cx="3168000" cy="3168000"/>
          </a:xfrm>
          <a:blipFill dpi="0" rotWithShape="1">
            <a:blip r:embed="rId2"/>
            <a:srcRect/>
            <a:tile tx="0" ty="0" sx="25000" sy="25000" flip="none" algn="tl"/>
          </a:blipFill>
        </p:spPr>
        <p:txBody>
          <a:bodyPr>
            <a:normAutofit/>
          </a:bodyPr>
          <a:lstStyle>
            <a:lvl1pPr marL="0" indent="0">
              <a:buNone/>
              <a:defRPr sz="1400">
                <a:solidFill>
                  <a:srgbClr val="FF0000"/>
                </a:solidFill>
                <a:latin typeface="メイリオ" pitchFamily="50" charset="-128"/>
                <a:ea typeface="メイリオ" pitchFamily="50" charset="-128"/>
                <a:cs typeface="メイリオ" pitchFamily="50" charset="-128"/>
              </a:defRPr>
            </a:lvl1pPr>
          </a:lstStyle>
          <a:p>
            <a:r>
              <a:rPr kumimoji="1" lang="ja-JP" altLang="en-US" dirty="0"/>
              <a:t>中央のアイコンをクリックして図を挿入してください</a:t>
            </a:r>
          </a:p>
        </p:txBody>
      </p:sp>
      <p:sp>
        <p:nvSpPr>
          <p:cNvPr id="11" name="図プレースホルダー 10"/>
          <p:cNvSpPr>
            <a:spLocks noGrp="1"/>
          </p:cNvSpPr>
          <p:nvPr>
            <p:ph type="pic" sz="quarter" idx="11" hasCustomPrompt="1"/>
          </p:nvPr>
        </p:nvSpPr>
        <p:spPr>
          <a:xfrm>
            <a:off x="2325522" y="5602500"/>
            <a:ext cx="1443600" cy="1544400"/>
          </a:xfrm>
          <a:blipFill dpi="0" rotWithShape="1">
            <a:blip r:embed="rId3"/>
            <a:srcRect/>
            <a:tile tx="0" ty="-152400" sx="58000" sy="58000" flip="none" algn="tl"/>
          </a:blipFill>
        </p:spPr>
        <p:txBody>
          <a:bodyPr anchor="ctr"/>
          <a:lstStyle>
            <a:lvl1pPr marL="0" marR="0" indent="0" algn="ctr" defTabSz="1043056" rtl="0" eaLnBrk="1" fontAlgn="auto" latinLnBrk="0" hangingPunct="1">
              <a:lnSpc>
                <a:spcPct val="100000"/>
              </a:lnSpc>
              <a:spcBef>
                <a:spcPct val="20000"/>
              </a:spcBef>
              <a:spcAft>
                <a:spcPts val="0"/>
              </a:spcAft>
              <a:buClrTx/>
              <a:buSzTx/>
              <a:buFont typeface="Arial" pitchFamily="34" charset="0"/>
              <a:buNone/>
              <a:tabLst/>
              <a:defRPr sz="1400">
                <a:solidFill>
                  <a:srgbClr val="FF0000"/>
                </a:solidFill>
                <a:latin typeface="メイリオ" pitchFamily="50" charset="-128"/>
                <a:ea typeface="メイリオ" pitchFamily="50" charset="-128"/>
                <a:cs typeface="メイリオ" pitchFamily="50" charset="-128"/>
              </a:defRPr>
            </a:lvl1pPr>
          </a:lstStyle>
          <a:p>
            <a:r>
              <a:rPr kumimoji="1" lang="ja-JP" altLang="en-US" dirty="0"/>
              <a:t>中央のアイコンをクリックして図を挿入してください</a:t>
            </a:r>
          </a:p>
          <a:p>
            <a:endParaRPr kumimoji="1" lang="ja-JP" altLang="en-US" dirty="0"/>
          </a:p>
        </p:txBody>
      </p:sp>
    </p:spTree>
    <p:extLst>
      <p:ext uri="{BB962C8B-B14F-4D97-AF65-F5344CB8AC3E}">
        <p14:creationId xmlns:p14="http://schemas.microsoft.com/office/powerpoint/2010/main" val="1179689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78064" y="425755"/>
            <a:ext cx="2487603" cy="1811937"/>
          </a:xfrm>
        </p:spPr>
        <p:txBody>
          <a:bodyPr anchor="b"/>
          <a:lstStyle>
            <a:lvl1pPr algn="l">
              <a:defRPr sz="23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956244" y="425757"/>
            <a:ext cx="4352779" cy="9169415"/>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78064" y="2237694"/>
            <a:ext cx="2487603" cy="7314583"/>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7F4BE5E-49AD-4A1F-899F-27EDDE3EAFD8}" type="datetimeFigureOut">
              <a:rPr kumimoji="1" lang="ja-JP" altLang="en-US" smtClean="0"/>
              <a:t>2021/11/29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32BD8D6-8B9A-449D-A6F9-F5811F654A4C}" type="slidenum">
              <a:rPr kumimoji="1" lang="ja-JP" altLang="en-US" smtClean="0"/>
              <a:t>‹#›</a:t>
            </a:fld>
            <a:endParaRPr kumimoji="1" lang="ja-JP" altLang="en-US"/>
          </a:p>
        </p:txBody>
      </p:sp>
    </p:spTree>
    <p:extLst>
      <p:ext uri="{BB962C8B-B14F-4D97-AF65-F5344CB8AC3E}">
        <p14:creationId xmlns:p14="http://schemas.microsoft.com/office/powerpoint/2010/main" val="2868134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78064" y="428232"/>
            <a:ext cx="6805137" cy="1782234"/>
          </a:xfrm>
          <a:prstGeom prst="rect">
            <a:avLst/>
          </a:prstGeom>
        </p:spPr>
        <p:txBody>
          <a:bodyPr vert="horz" lIns="104306" tIns="52153" rIns="104306" bIns="52153"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78064" y="2495127"/>
            <a:ext cx="6805137" cy="7057150"/>
          </a:xfrm>
          <a:prstGeom prst="rect">
            <a:avLst/>
          </a:prstGeom>
        </p:spPr>
        <p:txBody>
          <a:bodyPr vert="horz" lIns="104306" tIns="52153" rIns="104306" bIns="52153"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78064" y="9911200"/>
            <a:ext cx="1764295" cy="569324"/>
          </a:xfrm>
          <a:prstGeom prst="rect">
            <a:avLst/>
          </a:prstGeom>
        </p:spPr>
        <p:txBody>
          <a:bodyPr vert="horz" lIns="104306" tIns="52153" rIns="104306" bIns="52153" rtlCol="0" anchor="ctr"/>
          <a:lstStyle>
            <a:lvl1pPr algn="l">
              <a:defRPr sz="1400">
                <a:solidFill>
                  <a:schemeClr val="tx1">
                    <a:tint val="75000"/>
                  </a:schemeClr>
                </a:solidFill>
              </a:defRPr>
            </a:lvl1pPr>
          </a:lstStyle>
          <a:p>
            <a:fld id="{D7F4BE5E-49AD-4A1F-899F-27EDDE3EAFD8}" type="datetimeFigureOut">
              <a:rPr kumimoji="1" lang="ja-JP" altLang="en-US" smtClean="0"/>
              <a:t>2021/11/29</a:t>
            </a:fld>
            <a:endParaRPr kumimoji="1" lang="ja-JP" altLang="en-US"/>
          </a:p>
        </p:txBody>
      </p:sp>
      <p:sp>
        <p:nvSpPr>
          <p:cNvPr id="5" name="フッター プレースホルダー 4"/>
          <p:cNvSpPr>
            <a:spLocks noGrp="1"/>
          </p:cNvSpPr>
          <p:nvPr>
            <p:ph type="ftr" sz="quarter" idx="3"/>
          </p:nvPr>
        </p:nvSpPr>
        <p:spPr>
          <a:xfrm>
            <a:off x="2583432" y="9911200"/>
            <a:ext cx="2394400" cy="569324"/>
          </a:xfrm>
          <a:prstGeom prst="rect">
            <a:avLst/>
          </a:prstGeom>
        </p:spPr>
        <p:txBody>
          <a:bodyPr vert="horz" lIns="104306" tIns="52153" rIns="104306" bIns="52153" rtlCol="0" anchor="ctr"/>
          <a:lstStyle>
            <a:lvl1pPr algn="ctr">
              <a:defRPr sz="14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5418906" y="9911200"/>
            <a:ext cx="1764295" cy="569324"/>
          </a:xfrm>
          <a:prstGeom prst="rect">
            <a:avLst/>
          </a:prstGeom>
        </p:spPr>
        <p:txBody>
          <a:bodyPr vert="horz" lIns="104306" tIns="52153" rIns="104306" bIns="52153" rtlCol="0" anchor="ctr"/>
          <a:lstStyle>
            <a:lvl1pPr algn="r">
              <a:defRPr sz="1400">
                <a:solidFill>
                  <a:schemeClr val="tx1">
                    <a:tint val="75000"/>
                  </a:schemeClr>
                </a:solidFill>
              </a:defRPr>
            </a:lvl1pPr>
          </a:lstStyle>
          <a:p>
            <a:fld id="{332BD8D6-8B9A-449D-A6F9-F5811F654A4C}" type="slidenum">
              <a:rPr kumimoji="1" lang="ja-JP" altLang="en-US" smtClean="0"/>
              <a:t>‹#›</a:t>
            </a:fld>
            <a:endParaRPr kumimoji="1" lang="ja-JP" altLang="en-US"/>
          </a:p>
        </p:txBody>
      </p:sp>
    </p:spTree>
    <p:extLst>
      <p:ext uri="{BB962C8B-B14F-4D97-AF65-F5344CB8AC3E}">
        <p14:creationId xmlns:p14="http://schemas.microsoft.com/office/powerpoint/2010/main" val="2719694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xStyles>
    <p:titleStyle>
      <a:lvl1pPr algn="ctr" defTabSz="1043056" rtl="0" eaLnBrk="1" latinLnBrk="0" hangingPunct="1">
        <a:spcBef>
          <a:spcPct val="0"/>
        </a:spcBef>
        <a:buNone/>
        <a:defRPr kumimoji="1" sz="5000" kern="1200">
          <a:solidFill>
            <a:schemeClr val="tx1"/>
          </a:solidFill>
          <a:latin typeface="+mj-lt"/>
          <a:ea typeface="+mj-ea"/>
          <a:cs typeface="+mj-cs"/>
        </a:defRPr>
      </a:lvl1pPr>
    </p:titleStyle>
    <p:bodyStyle>
      <a:lvl1pPr marL="391146" indent="-391146" algn="l" defTabSz="1043056" rtl="0" eaLnBrk="1" latinLnBrk="0" hangingPunct="1">
        <a:spcBef>
          <a:spcPct val="20000"/>
        </a:spcBef>
        <a:buFont typeface="Arial" pitchFamily="34" charset="0"/>
        <a:buChar char="•"/>
        <a:defRPr kumimoji="1" sz="3700" kern="1200">
          <a:solidFill>
            <a:schemeClr val="tx1"/>
          </a:solidFill>
          <a:latin typeface="+mn-lt"/>
          <a:ea typeface="+mn-ea"/>
          <a:cs typeface="+mn-cs"/>
        </a:defRPr>
      </a:lvl1pPr>
      <a:lvl2pPr marL="847483" indent="-325955" algn="l" defTabSz="1043056" rtl="0" eaLnBrk="1" latinLnBrk="0" hangingPunct="1">
        <a:spcBef>
          <a:spcPct val="20000"/>
        </a:spcBef>
        <a:buFont typeface="Arial" pitchFamily="34" charset="0"/>
        <a:buChar char="–"/>
        <a:defRPr kumimoji="1"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kumimoji="1"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9pPr>
    </p:bodyStyle>
    <p:otherStyle>
      <a:defPPr>
        <a:defRPr lang="ja-JP"/>
      </a:defPPr>
      <a:lvl1pPr marL="0" algn="l" defTabSz="1043056" rtl="0" eaLnBrk="1" latinLnBrk="0" hangingPunct="1">
        <a:defRPr kumimoji="1" sz="2100" kern="1200">
          <a:solidFill>
            <a:schemeClr val="tx1"/>
          </a:solidFill>
          <a:latin typeface="+mn-lt"/>
          <a:ea typeface="+mn-ea"/>
          <a:cs typeface="+mn-cs"/>
        </a:defRPr>
      </a:lvl1pPr>
      <a:lvl2pPr marL="521528" algn="l" defTabSz="1043056" rtl="0" eaLnBrk="1" latinLnBrk="0" hangingPunct="1">
        <a:defRPr kumimoji="1" sz="2100" kern="1200">
          <a:solidFill>
            <a:schemeClr val="tx1"/>
          </a:solidFill>
          <a:latin typeface="+mn-lt"/>
          <a:ea typeface="+mn-ea"/>
          <a:cs typeface="+mn-cs"/>
        </a:defRPr>
      </a:lvl2pPr>
      <a:lvl3pPr marL="1043056" algn="l" defTabSz="1043056" rtl="0" eaLnBrk="1" latinLnBrk="0" hangingPunct="1">
        <a:defRPr kumimoji="1" sz="2100" kern="1200">
          <a:solidFill>
            <a:schemeClr val="tx1"/>
          </a:solidFill>
          <a:latin typeface="+mn-lt"/>
          <a:ea typeface="+mn-ea"/>
          <a:cs typeface="+mn-cs"/>
        </a:defRPr>
      </a:lvl3pPr>
      <a:lvl4pPr marL="1564584" algn="l" defTabSz="1043056" rtl="0" eaLnBrk="1" latinLnBrk="0" hangingPunct="1">
        <a:defRPr kumimoji="1" sz="2100" kern="1200">
          <a:solidFill>
            <a:schemeClr val="tx1"/>
          </a:solidFill>
          <a:latin typeface="+mn-lt"/>
          <a:ea typeface="+mn-ea"/>
          <a:cs typeface="+mn-cs"/>
        </a:defRPr>
      </a:lvl4pPr>
      <a:lvl5pPr marL="2086112" algn="l" defTabSz="1043056" rtl="0" eaLnBrk="1" latinLnBrk="0" hangingPunct="1">
        <a:defRPr kumimoji="1" sz="2100" kern="1200">
          <a:solidFill>
            <a:schemeClr val="tx1"/>
          </a:solidFill>
          <a:latin typeface="+mn-lt"/>
          <a:ea typeface="+mn-ea"/>
          <a:cs typeface="+mn-cs"/>
        </a:defRPr>
      </a:lvl5pPr>
      <a:lvl6pPr marL="2607640" algn="l" defTabSz="1043056" rtl="0" eaLnBrk="1" latinLnBrk="0" hangingPunct="1">
        <a:defRPr kumimoji="1" sz="2100" kern="1200">
          <a:solidFill>
            <a:schemeClr val="tx1"/>
          </a:solidFill>
          <a:latin typeface="+mn-lt"/>
          <a:ea typeface="+mn-ea"/>
          <a:cs typeface="+mn-cs"/>
        </a:defRPr>
      </a:lvl6pPr>
      <a:lvl7pPr marL="3129168" algn="l" defTabSz="1043056" rtl="0" eaLnBrk="1" latinLnBrk="0" hangingPunct="1">
        <a:defRPr kumimoji="1" sz="2100" kern="1200">
          <a:solidFill>
            <a:schemeClr val="tx1"/>
          </a:solidFill>
          <a:latin typeface="+mn-lt"/>
          <a:ea typeface="+mn-ea"/>
          <a:cs typeface="+mn-cs"/>
        </a:defRPr>
      </a:lvl7pPr>
      <a:lvl8pPr marL="3650696" algn="l" defTabSz="1043056" rtl="0" eaLnBrk="1" latinLnBrk="0" hangingPunct="1">
        <a:defRPr kumimoji="1" sz="2100" kern="1200">
          <a:solidFill>
            <a:schemeClr val="tx1"/>
          </a:solidFill>
          <a:latin typeface="+mn-lt"/>
          <a:ea typeface="+mn-ea"/>
          <a:cs typeface="+mn-cs"/>
        </a:defRPr>
      </a:lvl8pPr>
      <a:lvl9pPr marL="4172224" algn="l" defTabSz="1043056" rtl="0" eaLnBrk="1" latinLnBrk="0" hangingPunct="1">
        <a:defRPr kumimoji="1"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6275147" y="290456"/>
            <a:ext cx="954107" cy="2682283"/>
          </a:xfrm>
          <a:prstGeom prst="rect">
            <a:avLst/>
          </a:prstGeom>
          <a:noFill/>
          <a:ln w="38100" cap="flat" cmpd="sng" algn="ctr">
            <a:solidFill>
              <a:srgbClr val="00206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vert="eaVert" wrap="square" rtlCol="0" anchor="ctr" anchorCtr="1">
            <a:spAutoFit/>
          </a:bodyPr>
          <a:lstStyle/>
          <a:p>
            <a:pPr algn="ctr"/>
            <a:r>
              <a:rPr lang="ja-JP" altLang="en-US" sz="5000" b="1" dirty="0">
                <a:ln w="0"/>
                <a:solidFill>
                  <a:srgbClr val="00B0F0"/>
                </a:solidFill>
                <a:effectLst>
                  <a:outerShdw blurRad="38100" dist="25400" dir="5400000" algn="ctr" rotWithShape="0">
                    <a:srgbClr val="6E747A">
                      <a:alpha val="43000"/>
                    </a:srgbClr>
                  </a:outerShdw>
                </a:effectLst>
                <a:latin typeface="メイリオ" pitchFamily="50" charset="-128"/>
                <a:ea typeface="メイリオ" pitchFamily="50" charset="-128"/>
                <a:cs typeface="メイリオ" pitchFamily="50" charset="-128"/>
              </a:rPr>
              <a:t>七浦通信</a:t>
            </a:r>
            <a:endParaRPr kumimoji="1" lang="ja-JP" altLang="en-US" sz="5000" b="1" dirty="0">
              <a:ln w="0"/>
              <a:solidFill>
                <a:srgbClr val="00B0F0"/>
              </a:solidFill>
              <a:effectLst>
                <a:outerShdw blurRad="38100" dist="25400" dir="5400000" algn="ctr" rotWithShape="0">
                  <a:srgbClr val="6E747A">
                    <a:alpha val="43000"/>
                  </a:srgbClr>
                </a:outerShdw>
              </a:effectLst>
              <a:latin typeface="メイリオ" pitchFamily="50" charset="-128"/>
              <a:ea typeface="メイリオ" pitchFamily="50" charset="-128"/>
              <a:cs typeface="メイリオ" pitchFamily="50" charset="-128"/>
            </a:endParaRPr>
          </a:p>
        </p:txBody>
      </p:sp>
      <p:sp>
        <p:nvSpPr>
          <p:cNvPr id="13" name="テキスト ボックス 12"/>
          <p:cNvSpPr txBox="1"/>
          <p:nvPr/>
        </p:nvSpPr>
        <p:spPr>
          <a:xfrm>
            <a:off x="2395131" y="871995"/>
            <a:ext cx="2031325" cy="4539278"/>
          </a:xfrm>
          <a:prstGeom prst="rect">
            <a:avLst/>
          </a:prstGeom>
          <a:noFill/>
        </p:spPr>
        <p:txBody>
          <a:bodyPr vert="eaVert" wrap="square" rtlCol="0">
            <a:spAutoFit/>
          </a:bodyPr>
          <a:lstStyle/>
          <a:p>
            <a:pPr algn="just"/>
            <a:r>
              <a:rPr lang="ja-JP" altLang="en-US" sz="1200" dirty="0">
                <a:latin typeface="メイリオ" pitchFamily="50" charset="-128"/>
                <a:ea typeface="メイリオ" pitchFamily="50" charset="-128"/>
                <a:cs typeface="メイリオ" pitchFamily="50" charset="-128"/>
              </a:rPr>
              <a:t>　秋が深まり過ごしやすくなると、外に出かけたくなりますね。七浦の里でも密を避けながらお出かけしてきました。　　　</a:t>
            </a:r>
            <a:endParaRPr lang="en-US" altLang="ja-JP" sz="1200" dirty="0">
              <a:latin typeface="メイリオ" pitchFamily="50" charset="-128"/>
              <a:ea typeface="メイリオ" pitchFamily="50" charset="-128"/>
              <a:cs typeface="メイリオ" pitchFamily="50" charset="-128"/>
            </a:endParaRPr>
          </a:p>
          <a:p>
            <a:pPr algn="just"/>
            <a:r>
              <a:rPr lang="ja-JP" altLang="en-US" sz="1200" dirty="0">
                <a:latin typeface="メイリオ" pitchFamily="50" charset="-128"/>
                <a:ea typeface="メイリオ" pitchFamily="50" charset="-128"/>
                <a:cs typeface="メイリオ" pitchFamily="50" charset="-128"/>
              </a:rPr>
              <a:t>　ある日は、弥彦方面へ行き、足湯を楽しみ、温泉まんじゅうをおやつに食べたり</a:t>
            </a:r>
            <a:r>
              <a:rPr lang="en-US" altLang="ja-JP" sz="1200" dirty="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。またある日は、岩室方面へ行き、バラ園でバラや紅葉を眺めてまったりしたり、お菓子処に立ち寄りおいしい豆腐プリンを食べたりと</a:t>
            </a:r>
            <a:r>
              <a:rPr lang="en-US" altLang="ja-JP" sz="1200" dirty="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a:t>
            </a:r>
            <a:endParaRPr lang="en-US" altLang="ja-JP" sz="1200" dirty="0">
              <a:latin typeface="メイリオ" pitchFamily="50" charset="-128"/>
              <a:ea typeface="メイリオ" pitchFamily="50" charset="-128"/>
              <a:cs typeface="メイリオ" pitchFamily="50" charset="-128"/>
            </a:endParaRPr>
          </a:p>
          <a:p>
            <a:pPr algn="just"/>
            <a:r>
              <a:rPr lang="ja-JP" altLang="en-US" sz="1200" dirty="0">
                <a:latin typeface="メイリオ" pitchFamily="50" charset="-128"/>
                <a:ea typeface="メイリオ" pitchFamily="50" charset="-128"/>
                <a:cs typeface="メイリオ" pitchFamily="50" charset="-128"/>
              </a:rPr>
              <a:t>　きれいな景色も楽しみましたが、やっぱり花より団子♪皆さん、おいしいものを食べている時はとてもいい表情をされていました。また、みんなでお出かけしましょう！</a:t>
            </a:r>
            <a:endParaRPr lang="en-US" altLang="ja-JP" sz="1200" dirty="0">
              <a:latin typeface="メイリオ" pitchFamily="50" charset="-128"/>
              <a:ea typeface="メイリオ" pitchFamily="50" charset="-128"/>
              <a:cs typeface="メイリオ" pitchFamily="50" charset="-128"/>
            </a:endParaRPr>
          </a:p>
          <a:p>
            <a:pPr algn="just"/>
            <a:r>
              <a:rPr lang="ja-JP" altLang="en-US" sz="1200" dirty="0">
                <a:latin typeface="メイリオ" pitchFamily="50" charset="-128"/>
                <a:ea typeface="メイリオ" pitchFamily="50" charset="-128"/>
                <a:cs typeface="メイリオ" pitchFamily="50" charset="-128"/>
              </a:rPr>
              <a:t>　今度はどこに出かけようかな</a:t>
            </a:r>
            <a:r>
              <a:rPr lang="en-US" altLang="ja-JP" sz="1200" dirty="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。今から楽しみですね♪</a:t>
            </a:r>
            <a:endParaRPr lang="en-US" altLang="ja-JP" sz="1200" dirty="0">
              <a:latin typeface="メイリオ" pitchFamily="50" charset="-128"/>
              <a:ea typeface="メイリオ" pitchFamily="50" charset="-128"/>
              <a:cs typeface="メイリオ" pitchFamily="50" charset="-128"/>
            </a:endParaRPr>
          </a:p>
        </p:txBody>
      </p:sp>
      <p:cxnSp>
        <p:nvCxnSpPr>
          <p:cNvPr id="31" name="直線コネクタ 30"/>
          <p:cNvCxnSpPr>
            <a:cxnSpLocks/>
          </p:cNvCxnSpPr>
          <p:nvPr/>
        </p:nvCxnSpPr>
        <p:spPr>
          <a:xfrm>
            <a:off x="642033" y="5605919"/>
            <a:ext cx="6326132" cy="1361"/>
          </a:xfrm>
          <a:prstGeom prst="line">
            <a:avLst/>
          </a:prstGeom>
          <a:ln w="76200">
            <a:solidFill>
              <a:srgbClr val="92D050"/>
            </a:solidFill>
          </a:ln>
          <a:effectLst>
            <a:softEdge rad="31750"/>
          </a:effectLst>
        </p:spPr>
        <p:style>
          <a:lnRef idx="1">
            <a:schemeClr val="accent1"/>
          </a:lnRef>
          <a:fillRef idx="0">
            <a:schemeClr val="accent1"/>
          </a:fillRef>
          <a:effectRef idx="0">
            <a:schemeClr val="accent1"/>
          </a:effectRef>
          <a:fontRef idx="minor">
            <a:schemeClr val="tx1"/>
          </a:fontRef>
        </p:style>
      </p:cxnSp>
      <p:sp>
        <p:nvSpPr>
          <p:cNvPr id="1027" name="正方形/長方形 1026"/>
          <p:cNvSpPr/>
          <p:nvPr/>
        </p:nvSpPr>
        <p:spPr>
          <a:xfrm>
            <a:off x="177645" y="191852"/>
            <a:ext cx="7192369" cy="10300678"/>
          </a:xfrm>
          <a:prstGeom prst="rect">
            <a:avLst/>
          </a:prstGeom>
          <a:ln w="76200">
            <a:solidFill>
              <a:srgbClr val="00B050"/>
            </a:solidFill>
          </a:ln>
          <a:effectLst>
            <a:softEdge rad="3175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29" name="テキスト ボックス 1028"/>
          <p:cNvSpPr txBox="1"/>
          <p:nvPr/>
        </p:nvSpPr>
        <p:spPr>
          <a:xfrm flipH="1">
            <a:off x="6752196" y="5743129"/>
            <a:ext cx="461665" cy="2263316"/>
          </a:xfrm>
          <a:prstGeom prst="rect">
            <a:avLst/>
          </a:prstGeom>
          <a:ln w="28575">
            <a:solidFill>
              <a:srgbClr val="FFCCCC"/>
            </a:solidFill>
          </a:ln>
        </p:spPr>
        <p:style>
          <a:lnRef idx="2">
            <a:schemeClr val="accent5"/>
          </a:lnRef>
          <a:fillRef idx="1">
            <a:schemeClr val="lt1"/>
          </a:fillRef>
          <a:effectRef idx="0">
            <a:schemeClr val="accent5"/>
          </a:effectRef>
          <a:fontRef idx="minor">
            <a:schemeClr val="dk1"/>
          </a:fontRef>
        </p:style>
        <p:txBody>
          <a:bodyPr vert="eaVert" wrap="square" rtlCol="0" anchor="ctr" anchorCtr="1">
            <a:spAutoFit/>
          </a:bodyPr>
          <a:lstStyle/>
          <a:p>
            <a:pPr algn="ctr"/>
            <a:r>
              <a:rPr kumimoji="1" lang="ja-JP" altLang="en-US" sz="1800" b="1" dirty="0">
                <a:ln w="0"/>
                <a:solidFill>
                  <a:srgbClr val="FF0000"/>
                </a:solidFill>
                <a:latin typeface="+mj-ea"/>
                <a:ea typeface="+mj-ea"/>
                <a:cs typeface="メイリオ" pitchFamily="50" charset="-128"/>
              </a:rPr>
              <a:t>♪お寿司パーティ♪</a:t>
            </a:r>
            <a:endParaRPr kumimoji="1" lang="en-US" altLang="ja-JP" sz="1800" b="1" dirty="0">
              <a:ln w="0"/>
              <a:solidFill>
                <a:srgbClr val="FF0000"/>
              </a:solidFill>
              <a:latin typeface="+mj-ea"/>
              <a:ea typeface="+mj-ea"/>
              <a:cs typeface="メイリオ" pitchFamily="50" charset="-128"/>
            </a:endParaRPr>
          </a:p>
        </p:txBody>
      </p:sp>
      <p:sp>
        <p:nvSpPr>
          <p:cNvPr id="47" name="テキスト ボックス 46"/>
          <p:cNvSpPr txBox="1"/>
          <p:nvPr/>
        </p:nvSpPr>
        <p:spPr>
          <a:xfrm flipH="1">
            <a:off x="5601458" y="5667562"/>
            <a:ext cx="1154162" cy="4788387"/>
          </a:xfrm>
          <a:prstGeom prst="rect">
            <a:avLst/>
          </a:prstGeom>
          <a:noFill/>
        </p:spPr>
        <p:txBody>
          <a:bodyPr vert="eaVert" wrap="square" rtlCol="0">
            <a:spAutoFit/>
          </a:bodyPr>
          <a:lstStyle/>
          <a:p>
            <a:r>
              <a:rPr lang="ja-JP" altLang="en-US" sz="1200" dirty="0">
                <a:latin typeface="メイリオ" pitchFamily="50" charset="-128"/>
                <a:ea typeface="メイリオ" pitchFamily="50" charset="-128"/>
                <a:cs typeface="メイリオ" pitchFamily="50" charset="-128"/>
              </a:rPr>
              <a:t>　</a:t>
            </a:r>
            <a:r>
              <a:rPr lang="en-US" altLang="ja-JP" sz="1200" dirty="0">
                <a:latin typeface="メイリオ" pitchFamily="50" charset="-128"/>
                <a:ea typeface="メイリオ" pitchFamily="50" charset="-128"/>
                <a:cs typeface="メイリオ" pitchFamily="50" charset="-128"/>
              </a:rPr>
              <a:t>11</a:t>
            </a:r>
            <a:r>
              <a:rPr lang="ja-JP" altLang="en-US" sz="1200" dirty="0">
                <a:latin typeface="メイリオ" pitchFamily="50" charset="-128"/>
                <a:ea typeface="メイリオ" pitchFamily="50" charset="-128"/>
                <a:cs typeface="メイリオ" pitchFamily="50" charset="-128"/>
              </a:rPr>
              <a:t>月</a:t>
            </a:r>
            <a:r>
              <a:rPr lang="en-US" altLang="ja-JP" sz="1200" dirty="0">
                <a:latin typeface="メイリオ" pitchFamily="50" charset="-128"/>
                <a:ea typeface="メイリオ" pitchFamily="50" charset="-128"/>
                <a:cs typeface="メイリオ" pitchFamily="50" charset="-128"/>
              </a:rPr>
              <a:t>25</a:t>
            </a:r>
            <a:r>
              <a:rPr lang="ja-JP" altLang="en-US" sz="1200" dirty="0">
                <a:latin typeface="メイリオ" pitchFamily="50" charset="-128"/>
                <a:ea typeface="メイリオ" pitchFamily="50" charset="-128"/>
                <a:cs typeface="メイリオ" pitchFamily="50" charset="-128"/>
              </a:rPr>
              <a:t>日、お寿司パーティを開催しました！管理者が腕をふるい、次から次へと愛情をこめてお寿司を握りました。ご利用者からは、「おいしかったよ！」、「もう食べらんね。腹くちだ」など、喜びの声があちこちから聞かれました。また七浦の里でお寿司が食べたくなったら、管理者へお声がけください</a:t>
            </a:r>
            <a:r>
              <a:rPr lang="en-US" altLang="ja-JP" sz="1200" dirty="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笑</a:t>
            </a:r>
            <a:r>
              <a:rPr lang="en-US" altLang="ja-JP" sz="1200" dirty="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a:t>
            </a:r>
            <a:endParaRPr lang="en-US" altLang="ja-JP" sz="1200" dirty="0">
              <a:latin typeface="メイリオ" pitchFamily="50" charset="-128"/>
              <a:ea typeface="メイリオ" pitchFamily="50" charset="-128"/>
              <a:cs typeface="メイリオ" pitchFamily="50" charset="-128"/>
            </a:endParaRPr>
          </a:p>
        </p:txBody>
      </p:sp>
      <p:sp>
        <p:nvSpPr>
          <p:cNvPr id="59" name="テキスト ボックス 58"/>
          <p:cNvSpPr txBox="1"/>
          <p:nvPr/>
        </p:nvSpPr>
        <p:spPr>
          <a:xfrm>
            <a:off x="3049674" y="9899101"/>
            <a:ext cx="2381025" cy="461665"/>
          </a:xfrm>
          <a:prstGeom prst="rect">
            <a:avLst/>
          </a:prstGeom>
          <a:noFill/>
        </p:spPr>
        <p:txBody>
          <a:bodyPr wrap="square" rtlCol="0">
            <a:spAutoFit/>
          </a:bodyPr>
          <a:lstStyle/>
          <a:p>
            <a:r>
              <a:rPr kumimoji="1" lang="ja-JP" altLang="en-US" sz="2400" dirty="0">
                <a:solidFill>
                  <a:schemeClr val="bg1"/>
                </a:solidFill>
              </a:rPr>
              <a:t>○○○○○○○</a:t>
            </a:r>
          </a:p>
        </p:txBody>
      </p:sp>
      <p:sp>
        <p:nvSpPr>
          <p:cNvPr id="38" name="テキスト ボックス 37"/>
          <p:cNvSpPr txBox="1"/>
          <p:nvPr/>
        </p:nvSpPr>
        <p:spPr>
          <a:xfrm>
            <a:off x="2199055" y="9095100"/>
            <a:ext cx="507831" cy="1401939"/>
          </a:xfrm>
          <a:prstGeom prst="rect">
            <a:avLst/>
          </a:prstGeom>
          <a:noFill/>
        </p:spPr>
        <p:txBody>
          <a:bodyPr vert="eaVert" wrap="square" rtlCol="0">
            <a:spAutoFit/>
          </a:bodyPr>
          <a:lstStyle/>
          <a:p>
            <a:r>
              <a:rPr kumimoji="1" lang="ja-JP" altLang="en-US" spc="600" dirty="0">
                <a:solidFill>
                  <a:schemeClr val="bg1"/>
                </a:solidFill>
                <a:latin typeface="HGP創英角ﾎﾟｯﾌﾟ体" pitchFamily="50" charset="-128"/>
                <a:ea typeface="HGP創英角ﾎﾟｯﾌﾟ体" pitchFamily="50" charset="-128"/>
                <a:cs typeface="メイリオ" pitchFamily="50" charset="-128"/>
              </a:rPr>
              <a:t>みどころ</a:t>
            </a:r>
          </a:p>
        </p:txBody>
      </p:sp>
      <p:sp>
        <p:nvSpPr>
          <p:cNvPr id="26" name="テキスト ボックス 25">
            <a:extLst>
              <a:ext uri="{FF2B5EF4-FFF2-40B4-BE49-F238E27FC236}">
                <a16:creationId xmlns:a16="http://schemas.microsoft.com/office/drawing/2014/main" id="{8D82762F-21D3-400D-B083-6F11CBA55BFC}"/>
              </a:ext>
            </a:extLst>
          </p:cNvPr>
          <p:cNvSpPr txBox="1"/>
          <p:nvPr/>
        </p:nvSpPr>
        <p:spPr>
          <a:xfrm>
            <a:off x="6275147" y="3058591"/>
            <a:ext cx="952090" cy="106182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ja-JP" altLang="en-US" sz="1000" dirty="0">
                <a:latin typeface="メイリオ" panose="020B0604030504040204" pitchFamily="50" charset="-128"/>
                <a:ea typeface="メイリオ" panose="020B0604030504040204" pitchFamily="50" charset="-128"/>
              </a:rPr>
              <a:t>２０２１年</a:t>
            </a:r>
            <a:endParaRPr lang="en-US" altLang="ja-JP" sz="1000" dirty="0">
              <a:latin typeface="メイリオ" panose="020B0604030504040204" pitchFamily="50" charset="-128"/>
              <a:ea typeface="メイリオ" panose="020B0604030504040204" pitchFamily="50" charset="-128"/>
            </a:endParaRPr>
          </a:p>
          <a:p>
            <a:pPr algn="ctr"/>
            <a:r>
              <a:rPr kumimoji="1" lang="en-US" altLang="ja-JP" sz="1000" dirty="0">
                <a:latin typeface="メイリオ" panose="020B0604030504040204" pitchFamily="50" charset="-128"/>
                <a:ea typeface="メイリオ" panose="020B0604030504040204" pitchFamily="50" charset="-128"/>
              </a:rPr>
              <a:t>12</a:t>
            </a:r>
            <a:r>
              <a:rPr kumimoji="1" lang="ja-JP" altLang="en-US" sz="1000" dirty="0">
                <a:latin typeface="メイリオ" panose="020B0604030504040204" pitchFamily="50" charset="-128"/>
                <a:ea typeface="メイリオ" panose="020B0604030504040204" pitchFamily="50" charset="-128"/>
              </a:rPr>
              <a:t>月</a:t>
            </a:r>
            <a:r>
              <a:rPr lang="ja-JP" altLang="en-US" sz="1000" dirty="0">
                <a:latin typeface="メイリオ" panose="020B0604030504040204" pitchFamily="50" charset="-128"/>
                <a:ea typeface="メイリオ" panose="020B0604030504040204" pitchFamily="50" charset="-128"/>
              </a:rPr>
              <a:t>１</a:t>
            </a:r>
            <a:r>
              <a:rPr kumimoji="1" lang="ja-JP" altLang="en-US" sz="1000" dirty="0">
                <a:latin typeface="メイリオ" panose="020B0604030504040204" pitchFamily="50" charset="-128"/>
                <a:ea typeface="メイリオ" panose="020B0604030504040204" pitchFamily="50" charset="-128"/>
              </a:rPr>
              <a:t>日</a:t>
            </a:r>
            <a:endParaRPr kumimoji="1" lang="en-US" altLang="ja-JP" sz="1000" dirty="0">
              <a:latin typeface="メイリオ" panose="020B0604030504040204" pitchFamily="50" charset="-128"/>
              <a:ea typeface="メイリオ" panose="020B0604030504040204" pitchFamily="50" charset="-128"/>
            </a:endParaRPr>
          </a:p>
          <a:p>
            <a:pPr algn="ctr"/>
            <a:r>
              <a:rPr lang="ja-JP" altLang="en-US" sz="1000" dirty="0">
                <a:latin typeface="メイリオ" panose="020B0604030504040204" pitchFamily="50" charset="-128"/>
                <a:ea typeface="メイリオ" panose="020B0604030504040204" pitchFamily="50" charset="-128"/>
              </a:rPr>
              <a:t>第１２１号</a:t>
            </a:r>
            <a:endParaRPr lang="en-US" altLang="ja-JP" sz="1000" dirty="0">
              <a:latin typeface="メイリオ" panose="020B0604030504040204" pitchFamily="50" charset="-128"/>
              <a:ea typeface="メイリオ" panose="020B0604030504040204" pitchFamily="50" charset="-128"/>
            </a:endParaRPr>
          </a:p>
          <a:p>
            <a:pPr algn="ctr">
              <a:lnSpc>
                <a:spcPct val="150000"/>
              </a:lnSpc>
            </a:pPr>
            <a:r>
              <a:rPr lang="ja-JP" altLang="en-US" sz="1000" dirty="0">
                <a:latin typeface="メイリオ" panose="020B0604030504040204" pitchFamily="50" charset="-128"/>
                <a:ea typeface="メイリオ" panose="020B0604030504040204" pitchFamily="50" charset="-128"/>
              </a:rPr>
              <a:t>発行　</a:t>
            </a:r>
            <a:endParaRPr lang="en-US" altLang="ja-JP" sz="1000" dirty="0">
              <a:latin typeface="メイリオ" panose="020B0604030504040204" pitchFamily="50" charset="-128"/>
              <a:ea typeface="メイリオ" panose="020B0604030504040204" pitchFamily="50" charset="-128"/>
            </a:endParaRPr>
          </a:p>
          <a:p>
            <a:pPr algn="ctr"/>
            <a:r>
              <a:rPr lang="ja-JP" altLang="en-US" sz="1000" dirty="0">
                <a:latin typeface="メイリオ" panose="020B0604030504040204" pitchFamily="50" charset="-128"/>
                <a:ea typeface="メイリオ" panose="020B0604030504040204" pitchFamily="50" charset="-128"/>
              </a:rPr>
              <a:t>七浦の里</a:t>
            </a:r>
            <a:endParaRPr lang="en-US" altLang="ja-JP" sz="1000" dirty="0">
              <a:latin typeface="メイリオ" panose="020B0604030504040204" pitchFamily="50" charset="-128"/>
              <a:ea typeface="メイリオ" panose="020B0604030504040204" pitchFamily="50" charset="-128"/>
            </a:endParaRPr>
          </a:p>
          <a:p>
            <a:pPr algn="ctr"/>
            <a:r>
              <a:rPr kumimoji="1" lang="ja-JP" altLang="en-US" sz="800" dirty="0">
                <a:latin typeface="メイリオ" panose="020B0604030504040204" pitchFamily="50" charset="-128"/>
                <a:ea typeface="メイリオ" panose="020B0604030504040204" pitchFamily="50" charset="-128"/>
              </a:rPr>
              <a:t>７７－２２２７</a:t>
            </a:r>
          </a:p>
        </p:txBody>
      </p:sp>
      <p:sp>
        <p:nvSpPr>
          <p:cNvPr id="27" name="四角形: 角を丸くする 26">
            <a:extLst>
              <a:ext uri="{FF2B5EF4-FFF2-40B4-BE49-F238E27FC236}">
                <a16:creationId xmlns:a16="http://schemas.microsoft.com/office/drawing/2014/main" id="{3A702C06-E820-4D0B-8DC1-62855A0D2BAE}"/>
              </a:ext>
            </a:extLst>
          </p:cNvPr>
          <p:cNvSpPr/>
          <p:nvPr/>
        </p:nvSpPr>
        <p:spPr>
          <a:xfrm>
            <a:off x="278660" y="8976778"/>
            <a:ext cx="3681235" cy="1396207"/>
          </a:xfrm>
          <a:prstGeom prst="roundRect">
            <a:avLst>
              <a:gd name="adj" fmla="val 2030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dirty="0">
                <a:latin typeface="メイリオ" panose="020B0604030504040204" pitchFamily="50" charset="-128"/>
                <a:ea typeface="メイリオ" panose="020B0604030504040204" pitchFamily="50" charset="-128"/>
              </a:rPr>
              <a:t>≪お知らせ≫</a:t>
            </a:r>
            <a:endParaRPr kumimoji="1"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日頃より七浦の里の運営にご協力頂き感謝申し上げます。</a:t>
            </a:r>
            <a:endParaRPr lang="en-US" altLang="ja-JP"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新型コロナウイルスの流行に伴い、現在ご利用者と直接触れ合うボランティア活動は中止させて頂いております。再開に関しましては、情勢に合わせて検討いたします。皆様のご理解、ご協力をよろしくお願い申し上げます。</a:t>
            </a:r>
            <a:endParaRPr kumimoji="1" lang="ja-JP" altLang="en-US" sz="1200" dirty="0"/>
          </a:p>
        </p:txBody>
      </p:sp>
      <p:sp>
        <p:nvSpPr>
          <p:cNvPr id="86" name="テキスト ボックス 85">
            <a:extLst>
              <a:ext uri="{FF2B5EF4-FFF2-40B4-BE49-F238E27FC236}">
                <a16:creationId xmlns:a16="http://schemas.microsoft.com/office/drawing/2014/main" id="{2C9FFD92-5F2D-411C-AD11-89F783784A66}"/>
              </a:ext>
            </a:extLst>
          </p:cNvPr>
          <p:cNvSpPr txBox="1"/>
          <p:nvPr/>
        </p:nvSpPr>
        <p:spPr>
          <a:xfrm>
            <a:off x="3367114" y="5741544"/>
            <a:ext cx="461665" cy="1971084"/>
          </a:xfrm>
          <a:prstGeom prst="rect">
            <a:avLst/>
          </a:prstGeom>
          <a:noFill/>
          <a:ln w="38100">
            <a:solidFill>
              <a:srgbClr val="F3740B"/>
            </a:solidFill>
            <a:prstDash val="solid"/>
          </a:ln>
        </p:spPr>
        <p:txBody>
          <a:bodyPr vert="eaVert" wrap="square" rtlCol="0" anchor="ctr" anchorCtr="1">
            <a:spAutoFit/>
          </a:bodyPr>
          <a:lstStyle/>
          <a:p>
            <a:r>
              <a:rPr lang="en-US" altLang="ja-JP" sz="1800" b="1" dirty="0">
                <a:solidFill>
                  <a:srgbClr val="F3740B"/>
                </a:solidFill>
                <a:latin typeface="+mj-ea"/>
                <a:ea typeface="+mj-ea"/>
              </a:rPr>
              <a:t>11</a:t>
            </a:r>
            <a:r>
              <a:rPr lang="ja-JP" altLang="en-US" sz="1800" b="1" dirty="0">
                <a:solidFill>
                  <a:srgbClr val="F3740B"/>
                </a:solidFill>
                <a:latin typeface="+mj-ea"/>
                <a:ea typeface="+mj-ea"/>
              </a:rPr>
              <a:t>月のお誕生会</a:t>
            </a:r>
            <a:endParaRPr kumimoji="1" lang="ja-JP" altLang="en-US" sz="1800" b="1" dirty="0">
              <a:solidFill>
                <a:srgbClr val="F3740B"/>
              </a:solidFill>
              <a:latin typeface="+mj-ea"/>
              <a:ea typeface="+mj-ea"/>
            </a:endParaRPr>
          </a:p>
        </p:txBody>
      </p:sp>
      <p:sp>
        <p:nvSpPr>
          <p:cNvPr id="87" name="テキスト ボックス 86">
            <a:extLst>
              <a:ext uri="{FF2B5EF4-FFF2-40B4-BE49-F238E27FC236}">
                <a16:creationId xmlns:a16="http://schemas.microsoft.com/office/drawing/2014/main" id="{570EB9B6-AB2F-44FA-A2B6-14B30E4A0828}"/>
              </a:ext>
            </a:extLst>
          </p:cNvPr>
          <p:cNvSpPr txBox="1"/>
          <p:nvPr/>
        </p:nvSpPr>
        <p:spPr>
          <a:xfrm>
            <a:off x="1136109" y="5709020"/>
            <a:ext cx="2123658" cy="1973806"/>
          </a:xfrm>
          <a:prstGeom prst="rect">
            <a:avLst/>
          </a:prstGeom>
          <a:noFill/>
        </p:spPr>
        <p:txBody>
          <a:bodyPr vert="eaVert" wrap="square" rtlCol="0">
            <a:spAutoFit/>
          </a:bodyPr>
          <a:lstStyle/>
          <a:p>
            <a:r>
              <a:rPr kumimoji="1" lang="ja-JP" altLang="en-US" sz="1200" dirty="0">
                <a:latin typeface="メイリオ" panose="020B0604030504040204" pitchFamily="50" charset="-128"/>
                <a:ea typeface="メイリオ" panose="020B0604030504040204" pitchFamily="50" charset="-128"/>
              </a:rPr>
              <a:t>　</a:t>
            </a:r>
            <a:r>
              <a:rPr kumimoji="1" lang="en-US" altLang="ja-JP" sz="1200" dirty="0">
                <a:latin typeface="メイリオ" panose="020B0604030504040204" pitchFamily="50" charset="-128"/>
                <a:ea typeface="メイリオ" panose="020B0604030504040204" pitchFamily="50" charset="-128"/>
              </a:rPr>
              <a:t>11</a:t>
            </a:r>
            <a:r>
              <a:rPr kumimoji="1" lang="ja-JP" altLang="en-US" sz="1200" dirty="0">
                <a:latin typeface="メイリオ" panose="020B0604030504040204" pitchFamily="50" charset="-128"/>
                <a:ea typeface="メイリオ" panose="020B0604030504040204" pitchFamily="50" charset="-128"/>
              </a:rPr>
              <a:t>月にお誕生日を迎えられた方が</a:t>
            </a:r>
            <a:r>
              <a:rPr kumimoji="1" lang="en-US" altLang="ja-JP" sz="1200" dirty="0">
                <a:latin typeface="メイリオ" panose="020B0604030504040204" pitchFamily="50" charset="-128"/>
                <a:ea typeface="メイリオ" panose="020B0604030504040204" pitchFamily="50" charset="-128"/>
              </a:rPr>
              <a:t>3</a:t>
            </a:r>
            <a:r>
              <a:rPr lang="ja-JP" altLang="en-US" sz="1200" dirty="0">
                <a:latin typeface="メイリオ" panose="020B0604030504040204" pitchFamily="50" charset="-128"/>
                <a:ea typeface="メイリオ" panose="020B0604030504040204" pitchFamily="50" charset="-128"/>
              </a:rPr>
              <a:t>名</a:t>
            </a:r>
            <a:r>
              <a:rPr kumimoji="1" lang="ja-JP" altLang="en-US" sz="1200" dirty="0">
                <a:latin typeface="メイリオ" panose="020B0604030504040204" pitchFamily="50" charset="-128"/>
                <a:ea typeface="メイリオ" panose="020B0604030504040204" pitchFamily="50" charset="-128"/>
              </a:rPr>
              <a:t>いらっしゃいました。今回はご利用者からご寄付いただいたかぼちゃを使い、かぼちゃプリンを作ってお祝いしました♪</a:t>
            </a:r>
            <a:r>
              <a:rPr lang="ja-JP" altLang="en-US" sz="1200" dirty="0">
                <a:latin typeface="メイリオ" panose="020B0604030504040204" pitchFamily="50" charset="-128"/>
                <a:ea typeface="メイリオ" panose="020B0604030504040204" pitchFamily="50" charset="-128"/>
              </a:rPr>
              <a:t>生クリームを添えたかぼちゃプリンはクリーミーで皆さんに好評でした。</a:t>
            </a:r>
            <a:endParaRPr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　お誕生日を迎えた皆さま、これから寒い季節になりますが、温かいものをたくさん食べて、たくさん体を動かして、</a:t>
            </a:r>
            <a:r>
              <a:rPr lang="ja-JP" altLang="en-US" sz="1200" dirty="0">
                <a:latin typeface="メイリオ" panose="020B0604030504040204" pitchFamily="50" charset="-128"/>
                <a:ea typeface="メイリオ" panose="020B0604030504040204" pitchFamily="50" charset="-128"/>
              </a:rPr>
              <a:t>この冬を</a:t>
            </a:r>
            <a:r>
              <a:rPr kumimoji="1" lang="ja-JP" altLang="en-US" sz="1200" dirty="0">
                <a:latin typeface="メイリオ" panose="020B0604030504040204" pitchFamily="50" charset="-128"/>
                <a:ea typeface="メイリオ" panose="020B0604030504040204" pitchFamily="50" charset="-128"/>
              </a:rPr>
              <a:t>元気に乗り切りましょう</a:t>
            </a:r>
            <a:r>
              <a:rPr lang="ja-JP" altLang="en-US" sz="1200" dirty="0">
                <a:latin typeface="メイリオ" panose="020B0604030504040204" pitchFamily="50" charset="-128"/>
                <a:ea typeface="メイリオ" panose="020B0604030504040204" pitchFamily="50" charset="-128"/>
              </a:rPr>
              <a:t>！</a:t>
            </a:r>
            <a:endParaRPr kumimoji="1" lang="en-US" altLang="ja-JP" sz="1200"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ACA0E979-8BDD-4375-8A5E-F3241DA2D4A8}"/>
              </a:ext>
            </a:extLst>
          </p:cNvPr>
          <p:cNvSpPr txBox="1"/>
          <p:nvPr/>
        </p:nvSpPr>
        <p:spPr>
          <a:xfrm>
            <a:off x="1314450" y="320415"/>
            <a:ext cx="3629025" cy="461665"/>
          </a:xfrm>
          <a:prstGeom prst="rect">
            <a:avLst/>
          </a:prstGeom>
          <a:ln w="28575">
            <a:solidFill>
              <a:srgbClr val="FFFF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ja-JP" altLang="en-US" sz="2400" b="1" dirty="0">
                <a:solidFill>
                  <a:srgbClr val="F3740B"/>
                </a:solidFill>
              </a:rPr>
              <a:t>～♪秋の紅葉ドライブ♪～</a:t>
            </a:r>
          </a:p>
        </p:txBody>
      </p:sp>
      <p:sp>
        <p:nvSpPr>
          <p:cNvPr id="50" name="テキスト ボックス 49">
            <a:extLst>
              <a:ext uri="{FF2B5EF4-FFF2-40B4-BE49-F238E27FC236}">
                <a16:creationId xmlns:a16="http://schemas.microsoft.com/office/drawing/2014/main" id="{CC2CD2DD-869F-4B20-B890-E00CB6E66FE4}"/>
              </a:ext>
            </a:extLst>
          </p:cNvPr>
          <p:cNvSpPr txBox="1"/>
          <p:nvPr/>
        </p:nvSpPr>
        <p:spPr>
          <a:xfrm rot="10800000" flipH="1" flipV="1">
            <a:off x="6297239" y="4202059"/>
            <a:ext cx="939583" cy="1252266"/>
          </a:xfrm>
          <a:prstGeom prst="rect">
            <a:avLst/>
          </a:prstGeom>
          <a:ln w="28575" cap="rnd" cmpd="dbl">
            <a:solidFill>
              <a:srgbClr val="00B05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wrap="square" rtlCol="0">
            <a:spAutoFit/>
          </a:bodyPr>
          <a:lstStyle/>
          <a:p>
            <a:pPr>
              <a:lnSpc>
                <a:spcPct val="150000"/>
              </a:lnSpc>
            </a:pPr>
            <a:r>
              <a:rPr lang="ja-JP" altLang="en-US" sz="900" dirty="0">
                <a:solidFill>
                  <a:srgbClr val="FF0000"/>
                </a:solidFill>
                <a:latin typeface="メイリオ" panose="020B0604030504040204" pitchFamily="50" charset="-128"/>
                <a:ea typeface="メイリオ" panose="020B0604030504040204" pitchFamily="50" charset="-128"/>
              </a:rPr>
              <a:t>介護の相談</a:t>
            </a:r>
            <a:endParaRPr lang="en-US" altLang="ja-JP" sz="900" dirty="0">
              <a:solidFill>
                <a:srgbClr val="FF0000"/>
              </a:solidFill>
              <a:latin typeface="メイリオ" panose="020B0604030504040204" pitchFamily="50" charset="-128"/>
              <a:ea typeface="メイリオ" panose="020B0604030504040204" pitchFamily="50" charset="-128"/>
            </a:endParaRPr>
          </a:p>
          <a:p>
            <a:pPr>
              <a:lnSpc>
                <a:spcPct val="150000"/>
              </a:lnSpc>
            </a:pPr>
            <a:r>
              <a:rPr lang="ja-JP" altLang="en-US" sz="900" dirty="0">
                <a:solidFill>
                  <a:srgbClr val="FF0000"/>
                </a:solidFill>
                <a:latin typeface="メイリオ" panose="020B0604030504040204" pitchFamily="50" charset="-128"/>
                <a:ea typeface="メイリオ" panose="020B0604030504040204" pitchFamily="50" charset="-128"/>
              </a:rPr>
              <a:t>　承ります！</a:t>
            </a:r>
            <a:endParaRPr kumimoji="1" lang="en-US" altLang="ja-JP" sz="900" dirty="0">
              <a:solidFill>
                <a:srgbClr val="FF0000"/>
              </a:solidFill>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介護の不安や悩みごとなど、お気軽にご相談下さい</a:t>
            </a:r>
            <a:endParaRPr lang="en-US" altLang="ja-JP" sz="900" dirty="0">
              <a:latin typeface="メイリオ" panose="020B0604030504040204" pitchFamily="50" charset="-128"/>
              <a:ea typeface="メイリオ" panose="020B0604030504040204" pitchFamily="50" charset="-128"/>
            </a:endParaRPr>
          </a:p>
          <a:p>
            <a:pPr>
              <a:lnSpc>
                <a:spcPct val="150000"/>
              </a:lnSpc>
            </a:pPr>
            <a:r>
              <a:rPr lang="ja-JP" altLang="en-US" sz="900" dirty="0">
                <a:latin typeface="メイリオ" panose="020B0604030504040204" pitchFamily="50" charset="-128"/>
                <a:ea typeface="メイリオ" panose="020B0604030504040204" pitchFamily="50" charset="-128"/>
              </a:rPr>
              <a:t>担当　佐藤</a:t>
            </a:r>
            <a:endParaRPr lang="en-US" altLang="ja-JP" sz="900" dirty="0">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FF239757-CEB3-4E74-893E-8E66B35E5BB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895" t="5972" r="17663"/>
          <a:stretch/>
        </p:blipFill>
        <p:spPr>
          <a:xfrm>
            <a:off x="4431310" y="892324"/>
            <a:ext cx="1816932" cy="1446370"/>
          </a:xfrm>
          <a:prstGeom prst="rect">
            <a:avLst/>
          </a:prstGeom>
          <a:ln>
            <a:noFill/>
          </a:ln>
          <a:effectLst>
            <a:softEdge rad="112500"/>
          </a:effectLst>
        </p:spPr>
      </p:pic>
      <p:pic>
        <p:nvPicPr>
          <p:cNvPr id="8" name="図 7">
            <a:extLst>
              <a:ext uri="{FF2B5EF4-FFF2-40B4-BE49-F238E27FC236}">
                <a16:creationId xmlns:a16="http://schemas.microsoft.com/office/drawing/2014/main" id="{2A87E9A9-3CEC-4C84-9622-69D5A6D2373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745" r="10896"/>
          <a:stretch/>
        </p:blipFill>
        <p:spPr>
          <a:xfrm>
            <a:off x="4455056" y="2497552"/>
            <a:ext cx="1791491" cy="1392667"/>
          </a:xfrm>
          <a:prstGeom prst="rect">
            <a:avLst/>
          </a:prstGeom>
          <a:ln>
            <a:noFill/>
          </a:ln>
          <a:effectLst>
            <a:softEdge rad="112500"/>
          </a:effectLst>
        </p:spPr>
      </p:pic>
      <p:pic>
        <p:nvPicPr>
          <p:cNvPr id="12" name="図 11">
            <a:extLst>
              <a:ext uri="{FF2B5EF4-FFF2-40B4-BE49-F238E27FC236}">
                <a16:creationId xmlns:a16="http://schemas.microsoft.com/office/drawing/2014/main" id="{04E41E7A-9FA9-4073-9E21-AD978C163F7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4189" t="17257" r="15090"/>
          <a:stretch/>
        </p:blipFill>
        <p:spPr>
          <a:xfrm>
            <a:off x="4415195" y="4077841"/>
            <a:ext cx="1816932" cy="1392667"/>
          </a:xfrm>
          <a:prstGeom prst="rect">
            <a:avLst/>
          </a:prstGeom>
          <a:ln>
            <a:noFill/>
          </a:ln>
          <a:effectLst>
            <a:softEdge rad="112500"/>
          </a:effectLst>
        </p:spPr>
      </p:pic>
      <p:pic>
        <p:nvPicPr>
          <p:cNvPr id="16" name="図 15">
            <a:extLst>
              <a:ext uri="{FF2B5EF4-FFF2-40B4-BE49-F238E27FC236}">
                <a16:creationId xmlns:a16="http://schemas.microsoft.com/office/drawing/2014/main" id="{45031AB4-8276-46EB-974C-154A7D0E26F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743"/>
          <a:stretch/>
        </p:blipFill>
        <p:spPr>
          <a:xfrm>
            <a:off x="163030" y="902016"/>
            <a:ext cx="2299982" cy="1372564"/>
          </a:xfrm>
          <a:prstGeom prst="rect">
            <a:avLst/>
          </a:prstGeom>
          <a:ln>
            <a:noFill/>
          </a:ln>
          <a:effectLst>
            <a:softEdge rad="112500"/>
          </a:effectLst>
        </p:spPr>
      </p:pic>
      <p:pic>
        <p:nvPicPr>
          <p:cNvPr id="21" name="図 20">
            <a:extLst>
              <a:ext uri="{FF2B5EF4-FFF2-40B4-BE49-F238E27FC236}">
                <a16:creationId xmlns:a16="http://schemas.microsoft.com/office/drawing/2014/main" id="{38EB6E88-005F-46FB-95EE-08E177FC7F4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1018" r="3972"/>
          <a:stretch/>
        </p:blipFill>
        <p:spPr>
          <a:xfrm>
            <a:off x="278661" y="2460166"/>
            <a:ext cx="2152853" cy="1424514"/>
          </a:xfrm>
          <a:prstGeom prst="rect">
            <a:avLst/>
          </a:prstGeom>
          <a:ln>
            <a:noFill/>
          </a:ln>
          <a:effectLst>
            <a:softEdge rad="112500"/>
          </a:effectLst>
        </p:spPr>
      </p:pic>
      <p:pic>
        <p:nvPicPr>
          <p:cNvPr id="23" name="図 22">
            <a:extLst>
              <a:ext uri="{FF2B5EF4-FFF2-40B4-BE49-F238E27FC236}">
                <a16:creationId xmlns:a16="http://schemas.microsoft.com/office/drawing/2014/main" id="{EC18209B-78E1-40F6-94B5-8CA08272A78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9249" t="4143" r="10649"/>
          <a:stretch/>
        </p:blipFill>
        <p:spPr>
          <a:xfrm>
            <a:off x="250545" y="4070266"/>
            <a:ext cx="2152853" cy="1449161"/>
          </a:xfrm>
          <a:prstGeom prst="rect">
            <a:avLst/>
          </a:prstGeom>
          <a:ln>
            <a:noFill/>
          </a:ln>
          <a:effectLst>
            <a:softEdge rad="112500"/>
          </a:effectLst>
        </p:spPr>
      </p:pic>
      <p:pic>
        <p:nvPicPr>
          <p:cNvPr id="25" name="図 24">
            <a:extLst>
              <a:ext uri="{FF2B5EF4-FFF2-40B4-BE49-F238E27FC236}">
                <a16:creationId xmlns:a16="http://schemas.microsoft.com/office/drawing/2014/main" id="{4A150407-9C7C-418F-946E-99A4309046A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6249" r="18805"/>
          <a:stretch/>
        </p:blipFill>
        <p:spPr>
          <a:xfrm>
            <a:off x="3981894" y="5815144"/>
            <a:ext cx="1648078" cy="1236968"/>
          </a:xfrm>
          <a:prstGeom prst="rect">
            <a:avLst/>
          </a:prstGeom>
          <a:ln>
            <a:noFill/>
          </a:ln>
          <a:effectLst>
            <a:softEdge rad="112500"/>
          </a:effectLst>
        </p:spPr>
      </p:pic>
      <p:pic>
        <p:nvPicPr>
          <p:cNvPr id="30" name="図 29">
            <a:extLst>
              <a:ext uri="{FF2B5EF4-FFF2-40B4-BE49-F238E27FC236}">
                <a16:creationId xmlns:a16="http://schemas.microsoft.com/office/drawing/2014/main" id="{DEA5C525-1D27-491C-A1CA-0808BEACE20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0344" r="14047"/>
          <a:stretch/>
        </p:blipFill>
        <p:spPr>
          <a:xfrm>
            <a:off x="3959896" y="7209655"/>
            <a:ext cx="1662693" cy="1236968"/>
          </a:xfrm>
          <a:prstGeom prst="rect">
            <a:avLst/>
          </a:prstGeom>
          <a:ln>
            <a:noFill/>
          </a:ln>
          <a:effectLst>
            <a:softEdge rad="112500"/>
          </a:effectLst>
        </p:spPr>
      </p:pic>
      <p:pic>
        <p:nvPicPr>
          <p:cNvPr id="33" name="図 32">
            <a:extLst>
              <a:ext uri="{FF2B5EF4-FFF2-40B4-BE49-F238E27FC236}">
                <a16:creationId xmlns:a16="http://schemas.microsoft.com/office/drawing/2014/main" id="{99BB8BA2-D67B-4401-A447-225C826DF8B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5400000">
            <a:off x="3736498" y="8830558"/>
            <a:ext cx="2138868" cy="1203113"/>
          </a:xfrm>
          <a:prstGeom prst="rect">
            <a:avLst/>
          </a:prstGeom>
          <a:ln>
            <a:noFill/>
          </a:ln>
          <a:effectLst>
            <a:softEdge rad="112500"/>
          </a:effectLst>
        </p:spPr>
      </p:pic>
      <p:pic>
        <p:nvPicPr>
          <p:cNvPr id="39" name="図 38">
            <a:extLst>
              <a:ext uri="{FF2B5EF4-FFF2-40B4-BE49-F238E27FC236}">
                <a16:creationId xmlns:a16="http://schemas.microsoft.com/office/drawing/2014/main" id="{4BB5E085-A3BA-4F71-9485-5A6F79398176}"/>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r="12720"/>
          <a:stretch/>
        </p:blipFill>
        <p:spPr>
          <a:xfrm>
            <a:off x="163030" y="7755650"/>
            <a:ext cx="1741970" cy="1122654"/>
          </a:xfrm>
          <a:prstGeom prst="rect">
            <a:avLst/>
          </a:prstGeom>
          <a:ln>
            <a:noFill/>
          </a:ln>
          <a:effectLst>
            <a:softEdge rad="112500"/>
          </a:effectLst>
        </p:spPr>
      </p:pic>
      <p:pic>
        <p:nvPicPr>
          <p:cNvPr id="42" name="図 41">
            <a:extLst>
              <a:ext uri="{FF2B5EF4-FFF2-40B4-BE49-F238E27FC236}">
                <a16:creationId xmlns:a16="http://schemas.microsoft.com/office/drawing/2014/main" id="{0592C4B8-3ED3-4B97-8727-D3F0989E6D75}"/>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11239" r="13695" b="8599"/>
          <a:stretch/>
        </p:blipFill>
        <p:spPr>
          <a:xfrm>
            <a:off x="2104478" y="7765813"/>
            <a:ext cx="1616174" cy="1106923"/>
          </a:xfrm>
          <a:prstGeom prst="rect">
            <a:avLst/>
          </a:prstGeom>
          <a:ln>
            <a:noFill/>
          </a:ln>
          <a:effectLst>
            <a:softEdge rad="112500"/>
          </a:effectLst>
        </p:spPr>
      </p:pic>
    </p:spTree>
    <p:extLst>
      <p:ext uri="{BB962C8B-B14F-4D97-AF65-F5344CB8AC3E}">
        <p14:creationId xmlns:p14="http://schemas.microsoft.com/office/powerpoint/2010/main" val="958442999"/>
      </p:ext>
    </p:extLst>
  </p:cSld>
  <p:clrMapOvr>
    <a:masterClrMapping/>
  </p:clrMapOvr>
</p:sld>
</file>

<file path=ppt/theme/theme1.xml><?xml version="1.0" encoding="utf-8"?>
<a:theme xmlns:a="http://schemas.openxmlformats.org/drawingml/2006/main" name="A4サイズ新規ファイル">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21259_september_class_newspaper (1)</Template>
  <TotalTime>3845</TotalTime>
  <Words>399</Words>
  <Application>Microsoft Office PowerPoint</Application>
  <PresentationFormat>ユーザー設定</PresentationFormat>
  <Paragraphs>27</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HGP創英角ﾎﾟｯﾌﾟ体</vt:lpstr>
      <vt:lpstr>ＭＳ Ｐゴシック</vt:lpstr>
      <vt:lpstr>メイリオ</vt:lpstr>
      <vt:lpstr>Arial</vt:lpstr>
      <vt:lpstr>Calibri</vt:lpstr>
      <vt:lpstr>A4サイズ新規ファイル</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fukushi41</dc:creator>
  <cp:lastModifiedBy>FUKUSHI-51</cp:lastModifiedBy>
  <cp:revision>172</cp:revision>
  <cp:lastPrinted>2021-10-31T00:35:00Z</cp:lastPrinted>
  <dcterms:created xsi:type="dcterms:W3CDTF">2020-05-16T04:18:24Z</dcterms:created>
  <dcterms:modified xsi:type="dcterms:W3CDTF">2021-11-29T00:17:37Z</dcterms:modified>
</cp:coreProperties>
</file>